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Lst>
  <p:sldIdLst>
    <p:sldId id="256" r:id="rId11"/>
    <p:sldId id="257" r:id="rId12"/>
    <p:sldId id="258" r:id="rId13"/>
    <p:sldId id="259" r:id="rId14"/>
    <p:sldId id="260" r:id="rId15"/>
    <p:sldId id="261" r:id="rId16"/>
    <p:sldId id="262" r:id="rId17"/>
    <p:sldId id="263" r:id="rId18"/>
    <p:sldId id="264" r:id="rId19"/>
    <p:sldId id="265" r:id="rId20"/>
    <p:sldId id="269" r:id="rId21"/>
    <p:sldId id="267" r:id="rId22"/>
    <p:sldId id="274" r:id="rId23"/>
    <p:sldId id="271" r:id="rId24"/>
    <p:sldId id="270" r:id="rId25"/>
    <p:sldId id="272" r:id="rId26"/>
    <p:sldId id="273" r:id="rId27"/>
    <p:sldId id="277" r:id="rId28"/>
    <p:sldId id="276" r:id="rId29"/>
    <p:sldId id="266" r:id="rId30"/>
    <p:sldId id="268" r:id="rId31"/>
  </p:sldIdLst>
  <p:sldSz cx="12192000" cy="6858000"/>
  <p:notesSz cx="7772400" cy="10058400"/>
  <p:defaultText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5033" autoAdjust="0"/>
  </p:normalViewPr>
  <p:slideViewPr>
    <p:cSldViewPr snapToGrid="0">
      <p:cViewPr varScale="1">
        <p:scale>
          <a:sx n="82" d="100"/>
          <a:sy n="82" d="100"/>
        </p:scale>
        <p:origin x="11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tableStyles" Target="tableStyles.xml"/><Relationship Id="rId8" Type="http://schemas.openxmlformats.org/officeDocument/2006/relationships/slideMaster" Target="slideMasters/slideMaster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5BD959-F282-4B17-AA1A-B754F2A20070}" type="doc">
      <dgm:prSet loTypeId="urn:microsoft.com/office/officeart/2016/7/layout/HexagonTimeline" loCatId="other" qsTypeId="urn:microsoft.com/office/officeart/2005/8/quickstyle/simple1" qsCatId="simple" csTypeId="urn:microsoft.com/office/officeart/2005/8/colors/accent2_2" csCatId="accent2" phldr="1"/>
      <dgm:spPr/>
      <dgm:t>
        <a:bodyPr/>
        <a:lstStyle/>
        <a:p>
          <a:endParaRPr lang="en-US"/>
        </a:p>
      </dgm:t>
    </dgm:pt>
    <dgm:pt modelId="{03B6D883-E2E6-42BE-BE8D-D5016F4A5642}">
      <dgm:prSet phldrT="[Text]" phldr="0" custT="1"/>
      <dgm:spPr/>
      <dgm:t>
        <a:bodyPr/>
        <a:lstStyle/>
        <a:p>
          <a:r>
            <a:rPr lang="en-US" sz="1200" dirty="0"/>
            <a:t>Tipo de Producto</a:t>
          </a:r>
        </a:p>
      </dgm:t>
    </dgm:pt>
    <dgm:pt modelId="{D108F484-63D9-4555-8178-76120F598338}" type="parTrans" cxnId="{5B5DE06D-9268-4628-81CB-A1BA096614CC}">
      <dgm:prSet/>
      <dgm:spPr/>
      <dgm:t>
        <a:bodyPr/>
        <a:lstStyle/>
        <a:p>
          <a:endParaRPr lang="en-US"/>
        </a:p>
      </dgm:t>
    </dgm:pt>
    <dgm:pt modelId="{AF9E9A91-CFAA-4D06-8377-0B33E1C37BE6}" type="sibTrans" cxnId="{5B5DE06D-9268-4628-81CB-A1BA096614CC}">
      <dgm:prSet/>
      <dgm:spPr/>
      <dgm:t>
        <a:bodyPr/>
        <a:lstStyle/>
        <a:p>
          <a:endParaRPr lang="en-US"/>
        </a:p>
      </dgm:t>
    </dgm:pt>
    <dgm:pt modelId="{968DAD5A-29AB-4A26-BB08-DFA871BCD16D}">
      <dgm:prSet phldrT="[Text]" custT="1"/>
      <dgm:spPr/>
      <dgm:t>
        <a:bodyPr/>
        <a:lstStyle/>
        <a:p>
          <a:r>
            <a:rPr lang="en-US" sz="1200" b="0" i="0" u="none" dirty="0">
              <a:latin typeface="+mn-lt"/>
            </a:rPr>
            <a:t>Solicitamos al usuario que nos defina que tipo de Producto es: </a:t>
          </a:r>
          <a:br>
            <a:rPr lang="en-US" sz="1200" b="0" i="0" u="none" dirty="0">
              <a:latin typeface="+mn-lt"/>
            </a:rPr>
          </a:br>
          <a:r>
            <a:rPr lang="es-ES" sz="1200" b="1" dirty="0"/>
            <a:t>1-Consumo </a:t>
          </a:r>
          <a:br>
            <a:rPr lang="es-ES" sz="1200" b="1" dirty="0"/>
          </a:br>
          <a:r>
            <a:rPr lang="es-ES" sz="1200" b="1" dirty="0"/>
            <a:t>2-Productos Farmacéuticos</a:t>
          </a:r>
          <a:br>
            <a:rPr lang="es-ES" sz="1200" b="1" dirty="0"/>
          </a:br>
          <a:r>
            <a:rPr lang="es-ES" sz="1200" b="1" dirty="0"/>
            <a:t> 3-Bienes Inmuebles </a:t>
          </a:r>
          <a:br>
            <a:rPr lang="es-ES" sz="1200" b="1" dirty="0"/>
          </a:br>
          <a:r>
            <a:rPr lang="es-ES" sz="1200" b="1" dirty="0"/>
            <a:t>4-Canasta Familiar</a:t>
          </a:r>
          <a:endParaRPr lang="en-US" sz="1200" b="1" dirty="0">
            <a:latin typeface="+mn-lt"/>
          </a:endParaRPr>
        </a:p>
      </dgm:t>
    </dgm:pt>
    <dgm:pt modelId="{122F937E-0551-4FAF-8E5D-46A65BE2D772}" type="parTrans" cxnId="{48B8D7DA-9BCC-4849-A188-7CB427F117BB}">
      <dgm:prSet/>
      <dgm:spPr/>
      <dgm:t>
        <a:bodyPr/>
        <a:lstStyle/>
        <a:p>
          <a:endParaRPr lang="en-US"/>
        </a:p>
      </dgm:t>
    </dgm:pt>
    <dgm:pt modelId="{718E239A-8FFA-4D2B-88BE-4B1DE3514440}" type="sibTrans" cxnId="{48B8D7DA-9BCC-4849-A188-7CB427F117BB}">
      <dgm:prSet/>
      <dgm:spPr/>
      <dgm:t>
        <a:bodyPr/>
        <a:lstStyle/>
        <a:p>
          <a:endParaRPr lang="en-US"/>
        </a:p>
      </dgm:t>
    </dgm:pt>
    <dgm:pt modelId="{2D58754B-BFD9-4682-A774-0F991A770964}">
      <dgm:prSet phldrT="[Text]" custT="1"/>
      <dgm:spPr/>
      <dgm:t>
        <a:bodyPr/>
        <a:lstStyle/>
        <a:p>
          <a:r>
            <a:rPr lang="en-US" sz="1200" dirty="0"/>
            <a:t>Código del producto</a:t>
          </a:r>
        </a:p>
      </dgm:t>
    </dgm:pt>
    <dgm:pt modelId="{E060E061-29FD-424A-9F68-F12ACDF34158}" type="parTrans" cxnId="{D0CFDA33-D09D-4E4E-BBDA-F557A0476597}">
      <dgm:prSet/>
      <dgm:spPr/>
      <dgm:t>
        <a:bodyPr/>
        <a:lstStyle/>
        <a:p>
          <a:endParaRPr lang="en-US"/>
        </a:p>
      </dgm:t>
    </dgm:pt>
    <dgm:pt modelId="{C104FFE1-3440-4A64-9D7F-9C425E465746}" type="sibTrans" cxnId="{D0CFDA33-D09D-4E4E-BBDA-F557A0476597}">
      <dgm:prSet/>
      <dgm:spPr/>
      <dgm:t>
        <a:bodyPr/>
        <a:lstStyle/>
        <a:p>
          <a:endParaRPr lang="en-US"/>
        </a:p>
      </dgm:t>
    </dgm:pt>
    <dgm:pt modelId="{06C0DD75-23E5-4F8C-B205-50FC047F6BB8}">
      <dgm:prSet phldrT="[Text]" custT="1"/>
      <dgm:spPr/>
      <dgm:t>
        <a:bodyPr/>
        <a:lstStyle/>
        <a:p>
          <a:r>
            <a:rPr lang="en-US" sz="1200" b="0" i="0" u="none" dirty="0"/>
            <a:t>Solicitamos al usuario que defina el Código Unico del producto </a:t>
          </a:r>
          <a:endParaRPr lang="en-US" sz="1200" dirty="0"/>
        </a:p>
      </dgm:t>
    </dgm:pt>
    <dgm:pt modelId="{3DA22EDB-EAA3-44EC-B731-BFC579AAC773}" type="parTrans" cxnId="{DB899FEA-ECF8-4A1C-AD01-3E53C78889D4}">
      <dgm:prSet/>
      <dgm:spPr/>
      <dgm:t>
        <a:bodyPr/>
        <a:lstStyle/>
        <a:p>
          <a:endParaRPr lang="en-US"/>
        </a:p>
      </dgm:t>
    </dgm:pt>
    <dgm:pt modelId="{8F0AF489-4688-44DD-8F3E-F52E1F0C797D}" type="sibTrans" cxnId="{DB899FEA-ECF8-4A1C-AD01-3E53C78889D4}">
      <dgm:prSet/>
      <dgm:spPr/>
      <dgm:t>
        <a:bodyPr/>
        <a:lstStyle/>
        <a:p>
          <a:endParaRPr lang="en-US"/>
        </a:p>
      </dgm:t>
    </dgm:pt>
    <dgm:pt modelId="{55E1AA9F-A89E-463A-B26F-60325AECF50F}">
      <dgm:prSet phldrT="[Text]" phldr="0" custT="1"/>
      <dgm:spPr/>
      <dgm:t>
        <a:bodyPr/>
        <a:lstStyle/>
        <a:p>
          <a:pPr algn="ctr"/>
          <a:r>
            <a:rPr lang="en-US" sz="1200" dirty="0"/>
            <a:t>Nombre del producto</a:t>
          </a:r>
        </a:p>
      </dgm:t>
    </dgm:pt>
    <dgm:pt modelId="{913F8117-8EB7-4283-A947-9FC99A898B4E}" type="parTrans" cxnId="{77975A01-D9C6-49D2-B5F5-79AF365F0600}">
      <dgm:prSet/>
      <dgm:spPr/>
      <dgm:t>
        <a:bodyPr/>
        <a:lstStyle/>
        <a:p>
          <a:endParaRPr lang="en-US"/>
        </a:p>
      </dgm:t>
    </dgm:pt>
    <dgm:pt modelId="{56235C5F-85CF-4318-A6B1-70B2C8267E8A}" type="sibTrans" cxnId="{77975A01-D9C6-49D2-B5F5-79AF365F0600}">
      <dgm:prSet/>
      <dgm:spPr/>
      <dgm:t>
        <a:bodyPr/>
        <a:lstStyle/>
        <a:p>
          <a:endParaRPr lang="en-US"/>
        </a:p>
      </dgm:t>
    </dgm:pt>
    <dgm:pt modelId="{E2A466AE-8D44-4BC8-99B9-DDB4548E4FF1}">
      <dgm:prSet phldrT="[Text]" custT="1"/>
      <dgm:spPr/>
      <dgm:t>
        <a:bodyPr/>
        <a:lstStyle/>
        <a:p>
          <a:r>
            <a:rPr lang="en-US" sz="1200" dirty="0"/>
            <a:t>El usuario carga el nombre del producto </a:t>
          </a:r>
        </a:p>
      </dgm:t>
    </dgm:pt>
    <dgm:pt modelId="{FAA06558-3772-4EE2-AF2F-9EC0DAA3B4CD}" type="parTrans" cxnId="{7A485FFA-22FC-464F-ABBD-8772315114A7}">
      <dgm:prSet/>
      <dgm:spPr/>
      <dgm:t>
        <a:bodyPr/>
        <a:lstStyle/>
        <a:p>
          <a:endParaRPr lang="en-US"/>
        </a:p>
      </dgm:t>
    </dgm:pt>
    <dgm:pt modelId="{45E61CD4-9E8D-4B5F-9F8B-70FB4F7B67CC}" type="sibTrans" cxnId="{7A485FFA-22FC-464F-ABBD-8772315114A7}">
      <dgm:prSet/>
      <dgm:spPr/>
      <dgm:t>
        <a:bodyPr/>
        <a:lstStyle/>
        <a:p>
          <a:endParaRPr lang="en-US"/>
        </a:p>
      </dgm:t>
    </dgm:pt>
    <dgm:pt modelId="{CBE8B0BA-D33C-4670-B61B-C0F792F394F3}">
      <dgm:prSet phldrT="[Text]" custT="1"/>
      <dgm:spPr/>
      <dgm:t>
        <a:bodyPr/>
        <a:lstStyle/>
        <a:p>
          <a:r>
            <a:rPr lang="en-US" sz="1100" dirty="0"/>
            <a:t>Precio unitario del producto</a:t>
          </a:r>
        </a:p>
      </dgm:t>
    </dgm:pt>
    <dgm:pt modelId="{8088DBE7-3790-46B4-ADA6-5DF261A440D5}" type="parTrans" cxnId="{16A16E06-358F-43B7-BC40-C39CC2FC391D}">
      <dgm:prSet/>
      <dgm:spPr/>
      <dgm:t>
        <a:bodyPr/>
        <a:lstStyle/>
        <a:p>
          <a:endParaRPr lang="en-US"/>
        </a:p>
      </dgm:t>
    </dgm:pt>
    <dgm:pt modelId="{E5B19AEC-9C2F-40BD-AA32-8EB8495AE1EF}" type="sibTrans" cxnId="{16A16E06-358F-43B7-BC40-C39CC2FC391D}">
      <dgm:prSet/>
      <dgm:spPr/>
      <dgm:t>
        <a:bodyPr/>
        <a:lstStyle/>
        <a:p>
          <a:endParaRPr lang="en-US"/>
        </a:p>
      </dgm:t>
    </dgm:pt>
    <dgm:pt modelId="{BB224A7A-42D2-4CFD-B880-2ADD7482918E}">
      <dgm:prSet phldrT="[Text]" custT="1"/>
      <dgm:spPr/>
      <dgm:t>
        <a:bodyPr/>
        <a:lstStyle/>
        <a:p>
          <a:r>
            <a:rPr lang="en-US" sz="1200" b="0" i="0" u="none" dirty="0"/>
            <a:t>Solicitamos el Precio por unidad del producto al usuario </a:t>
          </a:r>
          <a:endParaRPr lang="en-US" sz="1200" dirty="0"/>
        </a:p>
      </dgm:t>
    </dgm:pt>
    <dgm:pt modelId="{3111A7F0-3D96-4932-B52E-ED03DB11CD95}" type="parTrans" cxnId="{96BD9581-0DD5-48AB-A7DC-09374D5592A8}">
      <dgm:prSet/>
      <dgm:spPr/>
      <dgm:t>
        <a:bodyPr/>
        <a:lstStyle/>
        <a:p>
          <a:endParaRPr lang="en-US"/>
        </a:p>
      </dgm:t>
    </dgm:pt>
    <dgm:pt modelId="{D1AE582D-A7ED-4AA7-8B94-27BE6FEB1DE4}" type="sibTrans" cxnId="{96BD9581-0DD5-48AB-A7DC-09374D5592A8}">
      <dgm:prSet/>
      <dgm:spPr/>
      <dgm:t>
        <a:bodyPr/>
        <a:lstStyle/>
        <a:p>
          <a:endParaRPr lang="en-US"/>
        </a:p>
      </dgm:t>
    </dgm:pt>
    <dgm:pt modelId="{AEB0F5B5-F6CE-4BA2-B3BF-64C902C34C38}">
      <dgm:prSet phldrT="[Text]" custT="1"/>
      <dgm:spPr/>
      <dgm:t>
        <a:bodyPr/>
        <a:lstStyle/>
        <a:p>
          <a:r>
            <a:rPr lang="en-US" sz="1200" b="0" i="0" u="none" dirty="0"/>
            <a:t>Segun tasas del Impuesto vigentes, se realiza el calculo de los impuestos en funcion al tipo de producto</a:t>
          </a:r>
          <a:br>
            <a:rPr lang="en-US" sz="1200" b="0" i="0" u="none" dirty="0"/>
          </a:br>
          <a:r>
            <a:rPr lang="en-US" sz="1200" b="0" i="0" u="none" dirty="0"/>
            <a:t>1 = IVA 10%</a:t>
          </a:r>
          <a:br>
            <a:rPr lang="en-US" sz="1200" b="0" i="0" u="none" dirty="0"/>
          </a:br>
          <a:r>
            <a:rPr lang="en-US" sz="1200" b="0" i="0" u="none" dirty="0"/>
            <a:t>2 , 3 ,  4 = IVA 5%</a:t>
          </a:r>
          <a:endParaRPr lang="en-US" sz="1200" dirty="0"/>
        </a:p>
      </dgm:t>
    </dgm:pt>
    <dgm:pt modelId="{F7009F87-1F74-4D8A-8D57-5F2E01A2C4D8}" type="parTrans" cxnId="{BD03FA5B-2B25-49B7-A441-020242D97FEC}">
      <dgm:prSet/>
      <dgm:spPr/>
      <dgm:t>
        <a:bodyPr/>
        <a:lstStyle/>
        <a:p>
          <a:endParaRPr lang="en-US"/>
        </a:p>
      </dgm:t>
    </dgm:pt>
    <dgm:pt modelId="{A15CF1E4-1865-49A4-A974-BFFE8228C8DC}" type="sibTrans" cxnId="{BD03FA5B-2B25-49B7-A441-020242D97FEC}">
      <dgm:prSet/>
      <dgm:spPr/>
      <dgm:t>
        <a:bodyPr/>
        <a:lstStyle/>
        <a:p>
          <a:endParaRPr lang="en-US"/>
        </a:p>
      </dgm:t>
    </dgm:pt>
    <dgm:pt modelId="{2520C070-1827-4C86-B99B-C78D0E08110F}">
      <dgm:prSet phldrT="[Text]" custT="1"/>
      <dgm:spPr/>
      <dgm:t>
        <a:bodyPr/>
        <a:lstStyle/>
        <a:p>
          <a:r>
            <a:rPr lang="en-US" sz="1400" dirty="0"/>
            <a:t>Calculo de IVA</a:t>
          </a:r>
        </a:p>
      </dgm:t>
    </dgm:pt>
    <dgm:pt modelId="{989F15F3-D53E-4B40-A699-A16693369DEA}" type="sibTrans" cxnId="{F4188F00-56FE-4F36-928A-2DD941A422C1}">
      <dgm:prSet/>
      <dgm:spPr/>
      <dgm:t>
        <a:bodyPr/>
        <a:lstStyle/>
        <a:p>
          <a:endParaRPr lang="en-US"/>
        </a:p>
      </dgm:t>
    </dgm:pt>
    <dgm:pt modelId="{90265E71-E1E7-4371-9214-5BD7BD68747D}" type="parTrans" cxnId="{F4188F00-56FE-4F36-928A-2DD941A422C1}">
      <dgm:prSet/>
      <dgm:spPr/>
      <dgm:t>
        <a:bodyPr/>
        <a:lstStyle/>
        <a:p>
          <a:endParaRPr lang="en-US"/>
        </a:p>
      </dgm:t>
    </dgm:pt>
    <dgm:pt modelId="{0A880035-ECB5-440F-A3A1-C1A3F32F678C}" type="pres">
      <dgm:prSet presAssocID="{9C5BD959-F282-4B17-AA1A-B754F2A20070}" presName="Name0" presStyleCnt="0">
        <dgm:presLayoutVars>
          <dgm:chMax/>
          <dgm:chPref/>
          <dgm:animLvl val="lvl"/>
        </dgm:presLayoutVars>
      </dgm:prSet>
      <dgm:spPr/>
    </dgm:pt>
    <dgm:pt modelId="{2CD910E7-0B6F-4E3D-BB1B-E0B407D8EFBD}" type="pres">
      <dgm:prSet presAssocID="{03B6D883-E2E6-42BE-BE8D-D5016F4A5642}" presName="composite" presStyleCnt="0"/>
      <dgm:spPr/>
    </dgm:pt>
    <dgm:pt modelId="{26AC0A45-C44C-440B-BD48-43E886489681}" type="pres">
      <dgm:prSet presAssocID="{03B6D883-E2E6-42BE-BE8D-D5016F4A5642}" presName="Parent1" presStyleLbl="alignNode1" presStyleIdx="0" presStyleCnt="5" custScaleX="167293" custLinFactNeighborX="1301" custLinFactNeighborY="2804">
        <dgm:presLayoutVars>
          <dgm:chMax val="1"/>
          <dgm:chPref val="1"/>
          <dgm:bulletEnabled val="1"/>
        </dgm:presLayoutVars>
      </dgm:prSet>
      <dgm:spPr/>
    </dgm:pt>
    <dgm:pt modelId="{3F53F37E-5709-46C9-A861-2F819D4D77A8}" type="pres">
      <dgm:prSet presAssocID="{03B6D883-E2E6-42BE-BE8D-D5016F4A5642}" presName="Childtext1" presStyleLbl="revTx" presStyleIdx="0" presStyleCnt="5">
        <dgm:presLayoutVars>
          <dgm:chMax val="0"/>
          <dgm:chPref val="0"/>
          <dgm:bulletEnabled/>
        </dgm:presLayoutVars>
      </dgm:prSet>
      <dgm:spPr/>
    </dgm:pt>
    <dgm:pt modelId="{0E1DABEE-02F0-45F9-B00D-994CCB1B81BA}" type="pres">
      <dgm:prSet presAssocID="{03B6D883-E2E6-42BE-BE8D-D5016F4A5642}" presName="ConnectLine" presStyleLbl="sibTrans1D1" presStyleIdx="0" presStyleCnt="5"/>
      <dgm:spPr>
        <a:noFill/>
        <a:ln w="12700" cap="flat" cmpd="sng" algn="ctr">
          <a:solidFill>
            <a:schemeClr val="accent2">
              <a:hueOff val="0"/>
              <a:satOff val="0"/>
              <a:lumOff val="0"/>
              <a:alphaOff val="0"/>
            </a:schemeClr>
          </a:solidFill>
          <a:prstDash val="dash"/>
        </a:ln>
        <a:effectLst/>
      </dgm:spPr>
    </dgm:pt>
    <dgm:pt modelId="{C3C40309-7E14-4AE4-B424-146D9985A740}" type="pres">
      <dgm:prSet presAssocID="{03B6D883-E2E6-42BE-BE8D-D5016F4A5642}" presName="ConnectLineEnd" presStyleLbl="node1" presStyleIdx="0" presStyleCnt="5"/>
      <dgm:spPr/>
    </dgm:pt>
    <dgm:pt modelId="{7372EB1B-15AA-4EA5-AE54-719E84921466}" type="pres">
      <dgm:prSet presAssocID="{03B6D883-E2E6-42BE-BE8D-D5016F4A5642}" presName="EmptyPane" presStyleCnt="0"/>
      <dgm:spPr/>
    </dgm:pt>
    <dgm:pt modelId="{AB72485A-08A2-45FD-BBC4-9396F2EAD46C}" type="pres">
      <dgm:prSet presAssocID="{AF9E9A91-CFAA-4D06-8377-0B33E1C37BE6}" presName="spaceBetweenRectangles" presStyleLbl="fgAcc1" presStyleIdx="0" presStyleCnt="4"/>
      <dgm:spPr/>
    </dgm:pt>
    <dgm:pt modelId="{A06DA86F-C556-43BD-B142-451AC407C7EE}" type="pres">
      <dgm:prSet presAssocID="{2D58754B-BFD9-4682-A774-0F991A770964}" presName="composite" presStyleCnt="0"/>
      <dgm:spPr/>
    </dgm:pt>
    <dgm:pt modelId="{D9D82612-F8EC-47DB-8F13-E689722DA574}" type="pres">
      <dgm:prSet presAssocID="{2D58754B-BFD9-4682-A774-0F991A770964}" presName="Parent1" presStyleLbl="alignNode1" presStyleIdx="1" presStyleCnt="5" custLinFactNeighborX="1301" custLinFactNeighborY="4616">
        <dgm:presLayoutVars>
          <dgm:chMax val="1"/>
          <dgm:chPref val="1"/>
          <dgm:bulletEnabled val="1"/>
        </dgm:presLayoutVars>
      </dgm:prSet>
      <dgm:spPr/>
    </dgm:pt>
    <dgm:pt modelId="{66A09E3B-9B23-4867-83DF-80E5E301FFCD}" type="pres">
      <dgm:prSet presAssocID="{2D58754B-BFD9-4682-A774-0F991A770964}" presName="Childtext1" presStyleLbl="revTx" presStyleIdx="1" presStyleCnt="5">
        <dgm:presLayoutVars>
          <dgm:chMax val="0"/>
          <dgm:chPref val="0"/>
          <dgm:bulletEnabled/>
        </dgm:presLayoutVars>
      </dgm:prSet>
      <dgm:spPr/>
    </dgm:pt>
    <dgm:pt modelId="{66D3DD80-60F3-4E68-8152-E259776003A6}" type="pres">
      <dgm:prSet presAssocID="{2D58754B-BFD9-4682-A774-0F991A770964}" presName="ConnectLine" presStyleLbl="sibTrans1D1" presStyleIdx="1" presStyleCnt="5"/>
      <dgm:spPr>
        <a:noFill/>
        <a:ln w="12700" cap="flat" cmpd="sng" algn="ctr">
          <a:solidFill>
            <a:schemeClr val="accent2">
              <a:hueOff val="0"/>
              <a:satOff val="0"/>
              <a:lumOff val="0"/>
              <a:alphaOff val="0"/>
            </a:schemeClr>
          </a:solidFill>
          <a:prstDash val="dash"/>
        </a:ln>
        <a:effectLst/>
      </dgm:spPr>
    </dgm:pt>
    <dgm:pt modelId="{D3FEA54C-1C97-4543-B786-F6D0D9CC3167}" type="pres">
      <dgm:prSet presAssocID="{2D58754B-BFD9-4682-A774-0F991A770964}" presName="ConnectLineEnd" presStyleLbl="node1" presStyleIdx="1" presStyleCnt="5"/>
      <dgm:spPr/>
    </dgm:pt>
    <dgm:pt modelId="{10EE5126-3AAB-42EB-BEB0-151735D92282}" type="pres">
      <dgm:prSet presAssocID="{2D58754B-BFD9-4682-A774-0F991A770964}" presName="EmptyPane" presStyleCnt="0"/>
      <dgm:spPr/>
    </dgm:pt>
    <dgm:pt modelId="{812944AE-DB78-4B8E-BDE0-501F3A8D4B86}" type="pres">
      <dgm:prSet presAssocID="{C104FFE1-3440-4A64-9D7F-9C425E465746}" presName="spaceBetweenRectangles" presStyleLbl="fgAcc1" presStyleIdx="1" presStyleCnt="4"/>
      <dgm:spPr/>
    </dgm:pt>
    <dgm:pt modelId="{2224DE8C-8002-4CEF-9901-9440AB28CCB2}" type="pres">
      <dgm:prSet presAssocID="{55E1AA9F-A89E-463A-B26F-60325AECF50F}" presName="composite" presStyleCnt="0"/>
      <dgm:spPr/>
    </dgm:pt>
    <dgm:pt modelId="{8B9E72E6-605F-48D6-8410-BA5EFF1F709B}" type="pres">
      <dgm:prSet presAssocID="{55E1AA9F-A89E-463A-B26F-60325AECF50F}" presName="Parent1" presStyleLbl="alignNode1" presStyleIdx="2" presStyleCnt="5">
        <dgm:presLayoutVars>
          <dgm:chMax val="1"/>
          <dgm:chPref val="1"/>
          <dgm:bulletEnabled val="1"/>
        </dgm:presLayoutVars>
      </dgm:prSet>
      <dgm:spPr/>
    </dgm:pt>
    <dgm:pt modelId="{8FADD187-5534-41FC-AEAB-A1DFA671BC98}" type="pres">
      <dgm:prSet presAssocID="{55E1AA9F-A89E-463A-B26F-60325AECF50F}" presName="Childtext1" presStyleLbl="revTx" presStyleIdx="2" presStyleCnt="5">
        <dgm:presLayoutVars>
          <dgm:chMax val="0"/>
          <dgm:chPref val="0"/>
          <dgm:bulletEnabled/>
        </dgm:presLayoutVars>
      </dgm:prSet>
      <dgm:spPr/>
    </dgm:pt>
    <dgm:pt modelId="{1C67F482-7990-42A7-B8A9-0AA0269866F7}" type="pres">
      <dgm:prSet presAssocID="{55E1AA9F-A89E-463A-B26F-60325AECF50F}" presName="ConnectLine" presStyleLbl="sibTrans1D1" presStyleIdx="2" presStyleCnt="5"/>
      <dgm:spPr>
        <a:noFill/>
        <a:ln w="12700" cap="flat" cmpd="sng" algn="ctr">
          <a:solidFill>
            <a:schemeClr val="accent2">
              <a:hueOff val="0"/>
              <a:satOff val="0"/>
              <a:lumOff val="0"/>
              <a:alphaOff val="0"/>
            </a:schemeClr>
          </a:solidFill>
          <a:prstDash val="dash"/>
        </a:ln>
        <a:effectLst/>
      </dgm:spPr>
    </dgm:pt>
    <dgm:pt modelId="{D092F12B-EF3E-48C1-9A86-D21FA071DDBB}" type="pres">
      <dgm:prSet presAssocID="{55E1AA9F-A89E-463A-B26F-60325AECF50F}" presName="ConnectLineEnd" presStyleLbl="node1" presStyleIdx="2" presStyleCnt="5"/>
      <dgm:spPr/>
    </dgm:pt>
    <dgm:pt modelId="{CE730F7A-8E27-47E2-9911-7FDA19D3DB9A}" type="pres">
      <dgm:prSet presAssocID="{55E1AA9F-A89E-463A-B26F-60325AECF50F}" presName="EmptyPane" presStyleCnt="0"/>
      <dgm:spPr/>
    </dgm:pt>
    <dgm:pt modelId="{0B31CD8D-7728-4D2F-9ABE-1E02C999910D}" type="pres">
      <dgm:prSet presAssocID="{56235C5F-85CF-4318-A6B1-70B2C8267E8A}" presName="spaceBetweenRectangles" presStyleLbl="fgAcc1" presStyleIdx="2" presStyleCnt="4"/>
      <dgm:spPr/>
    </dgm:pt>
    <dgm:pt modelId="{F248B005-CDD0-441A-81B3-A87231DE5940}" type="pres">
      <dgm:prSet presAssocID="{CBE8B0BA-D33C-4670-B61B-C0F792F394F3}" presName="composite" presStyleCnt="0"/>
      <dgm:spPr/>
    </dgm:pt>
    <dgm:pt modelId="{E1E12361-6D67-48A5-BEDA-6D46952A0B7B}" type="pres">
      <dgm:prSet presAssocID="{CBE8B0BA-D33C-4670-B61B-C0F792F394F3}" presName="Parent1" presStyleLbl="alignNode1" presStyleIdx="3" presStyleCnt="5">
        <dgm:presLayoutVars>
          <dgm:chMax val="1"/>
          <dgm:chPref val="1"/>
          <dgm:bulletEnabled val="1"/>
        </dgm:presLayoutVars>
      </dgm:prSet>
      <dgm:spPr/>
    </dgm:pt>
    <dgm:pt modelId="{7B155243-18A7-4504-B3BA-D5CE6AF2EE2B}" type="pres">
      <dgm:prSet presAssocID="{CBE8B0BA-D33C-4670-B61B-C0F792F394F3}" presName="Childtext1" presStyleLbl="revTx" presStyleIdx="3" presStyleCnt="5">
        <dgm:presLayoutVars>
          <dgm:chMax val="0"/>
          <dgm:chPref val="0"/>
          <dgm:bulletEnabled/>
        </dgm:presLayoutVars>
      </dgm:prSet>
      <dgm:spPr/>
    </dgm:pt>
    <dgm:pt modelId="{1043B403-C190-4A59-8EC9-F521B8735D65}" type="pres">
      <dgm:prSet presAssocID="{CBE8B0BA-D33C-4670-B61B-C0F792F394F3}" presName="ConnectLine" presStyleLbl="sibTrans1D1" presStyleIdx="3" presStyleCnt="5"/>
      <dgm:spPr>
        <a:noFill/>
        <a:ln w="12700" cap="flat" cmpd="sng" algn="ctr">
          <a:solidFill>
            <a:schemeClr val="accent2">
              <a:hueOff val="0"/>
              <a:satOff val="0"/>
              <a:lumOff val="0"/>
              <a:alphaOff val="0"/>
            </a:schemeClr>
          </a:solidFill>
          <a:prstDash val="dash"/>
        </a:ln>
        <a:effectLst/>
      </dgm:spPr>
    </dgm:pt>
    <dgm:pt modelId="{8838B5E0-B7F1-4227-92D3-89DA8A25D96F}" type="pres">
      <dgm:prSet presAssocID="{CBE8B0BA-D33C-4670-B61B-C0F792F394F3}" presName="ConnectLineEnd" presStyleLbl="node1" presStyleIdx="3" presStyleCnt="5"/>
      <dgm:spPr/>
    </dgm:pt>
    <dgm:pt modelId="{6B69864C-BC6D-427B-967C-826A15242B56}" type="pres">
      <dgm:prSet presAssocID="{CBE8B0BA-D33C-4670-B61B-C0F792F394F3}" presName="EmptyPane" presStyleCnt="0"/>
      <dgm:spPr/>
    </dgm:pt>
    <dgm:pt modelId="{1C958A98-39D6-4E50-BDA9-DBAA32A35F1E}" type="pres">
      <dgm:prSet presAssocID="{E5B19AEC-9C2F-40BD-AA32-8EB8495AE1EF}" presName="spaceBetweenRectangles" presStyleLbl="fgAcc1" presStyleIdx="3" presStyleCnt="4"/>
      <dgm:spPr/>
    </dgm:pt>
    <dgm:pt modelId="{2B40F81C-2C8B-4885-9BB4-CFED8D82804D}" type="pres">
      <dgm:prSet presAssocID="{2520C070-1827-4C86-B99B-C78D0E08110F}" presName="composite" presStyleCnt="0"/>
      <dgm:spPr/>
    </dgm:pt>
    <dgm:pt modelId="{482ADF32-DCBC-4B49-B3A0-39DF790B2548}" type="pres">
      <dgm:prSet presAssocID="{2520C070-1827-4C86-B99B-C78D0E08110F}" presName="Parent1" presStyleLbl="alignNode1" presStyleIdx="4" presStyleCnt="5" custScaleX="128965">
        <dgm:presLayoutVars>
          <dgm:chMax val="1"/>
          <dgm:chPref val="1"/>
          <dgm:bulletEnabled val="1"/>
        </dgm:presLayoutVars>
      </dgm:prSet>
      <dgm:spPr/>
    </dgm:pt>
    <dgm:pt modelId="{116239A6-132D-4FC2-87AB-55D34B284D8C}" type="pres">
      <dgm:prSet presAssocID="{2520C070-1827-4C86-B99B-C78D0E08110F}" presName="Childtext1" presStyleLbl="revTx" presStyleIdx="4" presStyleCnt="5">
        <dgm:presLayoutVars>
          <dgm:chMax val="0"/>
          <dgm:chPref val="0"/>
          <dgm:bulletEnabled/>
        </dgm:presLayoutVars>
      </dgm:prSet>
      <dgm:spPr/>
    </dgm:pt>
    <dgm:pt modelId="{FDE832E8-9B83-4956-96D8-699D8D2F49EF}" type="pres">
      <dgm:prSet presAssocID="{2520C070-1827-4C86-B99B-C78D0E08110F}" presName="ConnectLine" presStyleLbl="sibTrans1D1" presStyleIdx="4" presStyleCnt="5"/>
      <dgm:spPr>
        <a:noFill/>
        <a:ln w="12700" cap="flat" cmpd="sng" algn="ctr">
          <a:solidFill>
            <a:schemeClr val="accent2">
              <a:hueOff val="0"/>
              <a:satOff val="0"/>
              <a:lumOff val="0"/>
              <a:alphaOff val="0"/>
            </a:schemeClr>
          </a:solidFill>
          <a:prstDash val="dash"/>
        </a:ln>
        <a:effectLst/>
      </dgm:spPr>
    </dgm:pt>
    <dgm:pt modelId="{FCD10645-A219-424C-9BD4-9C6E60F20FA0}" type="pres">
      <dgm:prSet presAssocID="{2520C070-1827-4C86-B99B-C78D0E08110F}" presName="ConnectLineEnd" presStyleLbl="node1" presStyleIdx="4" presStyleCnt="5"/>
      <dgm:spPr/>
    </dgm:pt>
    <dgm:pt modelId="{9660251B-AEEF-406B-A374-7111DC205A9B}" type="pres">
      <dgm:prSet presAssocID="{2520C070-1827-4C86-B99B-C78D0E08110F}" presName="EmptyPane" presStyleCnt="0"/>
      <dgm:spPr/>
    </dgm:pt>
  </dgm:ptLst>
  <dgm:cxnLst>
    <dgm:cxn modelId="{F4188F00-56FE-4F36-928A-2DD941A422C1}" srcId="{9C5BD959-F282-4B17-AA1A-B754F2A20070}" destId="{2520C070-1827-4C86-B99B-C78D0E08110F}" srcOrd="4" destOrd="0" parTransId="{90265E71-E1E7-4371-9214-5BD7BD68747D}" sibTransId="{989F15F3-D53E-4B40-A699-A16693369DEA}"/>
    <dgm:cxn modelId="{77975A01-D9C6-49D2-B5F5-79AF365F0600}" srcId="{9C5BD959-F282-4B17-AA1A-B754F2A20070}" destId="{55E1AA9F-A89E-463A-B26F-60325AECF50F}" srcOrd="2" destOrd="0" parTransId="{913F8117-8EB7-4283-A947-9FC99A898B4E}" sibTransId="{56235C5F-85CF-4318-A6B1-70B2C8267E8A}"/>
    <dgm:cxn modelId="{16A16E06-358F-43B7-BC40-C39CC2FC391D}" srcId="{9C5BD959-F282-4B17-AA1A-B754F2A20070}" destId="{CBE8B0BA-D33C-4670-B61B-C0F792F394F3}" srcOrd="3" destOrd="0" parTransId="{8088DBE7-3790-46B4-ADA6-5DF261A440D5}" sibTransId="{E5B19AEC-9C2F-40BD-AA32-8EB8495AE1EF}"/>
    <dgm:cxn modelId="{31C0AD21-C03C-43AA-A48E-398DF8806933}" type="presOf" srcId="{2D58754B-BFD9-4682-A774-0F991A770964}" destId="{D9D82612-F8EC-47DB-8F13-E689722DA574}" srcOrd="0" destOrd="0" presId="urn:microsoft.com/office/officeart/2016/7/layout/HexagonTimeline"/>
    <dgm:cxn modelId="{5C303222-A766-4410-B95F-304BFBCB0373}" type="presOf" srcId="{BB224A7A-42D2-4CFD-B880-2ADD7482918E}" destId="{7B155243-18A7-4504-B3BA-D5CE6AF2EE2B}" srcOrd="0" destOrd="0" presId="urn:microsoft.com/office/officeart/2016/7/layout/HexagonTimeline"/>
    <dgm:cxn modelId="{D0CFDA33-D09D-4E4E-BBDA-F557A0476597}" srcId="{9C5BD959-F282-4B17-AA1A-B754F2A20070}" destId="{2D58754B-BFD9-4682-A774-0F991A770964}" srcOrd="1" destOrd="0" parTransId="{E060E061-29FD-424A-9F68-F12ACDF34158}" sibTransId="{C104FFE1-3440-4A64-9D7F-9C425E465746}"/>
    <dgm:cxn modelId="{BD03FA5B-2B25-49B7-A441-020242D97FEC}" srcId="{2520C070-1827-4C86-B99B-C78D0E08110F}" destId="{AEB0F5B5-F6CE-4BA2-B3BF-64C902C34C38}" srcOrd="0" destOrd="0" parTransId="{F7009F87-1F74-4D8A-8D57-5F2E01A2C4D8}" sibTransId="{A15CF1E4-1865-49A4-A974-BFFE8228C8DC}"/>
    <dgm:cxn modelId="{5B5DE06D-9268-4628-81CB-A1BA096614CC}" srcId="{9C5BD959-F282-4B17-AA1A-B754F2A20070}" destId="{03B6D883-E2E6-42BE-BE8D-D5016F4A5642}" srcOrd="0" destOrd="0" parTransId="{D108F484-63D9-4555-8178-76120F598338}" sibTransId="{AF9E9A91-CFAA-4D06-8377-0B33E1C37BE6}"/>
    <dgm:cxn modelId="{54D9124E-F01A-46C5-A24B-0F5E44DED7F0}" type="presOf" srcId="{9C5BD959-F282-4B17-AA1A-B754F2A20070}" destId="{0A880035-ECB5-440F-A3A1-C1A3F32F678C}" srcOrd="0" destOrd="0" presId="urn:microsoft.com/office/officeart/2016/7/layout/HexagonTimeline"/>
    <dgm:cxn modelId="{76E91A53-F4BB-49EA-9D8D-25666AD135F0}" type="presOf" srcId="{E2A466AE-8D44-4BC8-99B9-DDB4548E4FF1}" destId="{8FADD187-5534-41FC-AEAB-A1DFA671BC98}" srcOrd="0" destOrd="0" presId="urn:microsoft.com/office/officeart/2016/7/layout/HexagonTimeline"/>
    <dgm:cxn modelId="{96BD9581-0DD5-48AB-A7DC-09374D5592A8}" srcId="{CBE8B0BA-D33C-4670-B61B-C0F792F394F3}" destId="{BB224A7A-42D2-4CFD-B880-2ADD7482918E}" srcOrd="0" destOrd="0" parTransId="{3111A7F0-3D96-4932-B52E-ED03DB11CD95}" sibTransId="{D1AE582D-A7ED-4AA7-8B94-27BE6FEB1DE4}"/>
    <dgm:cxn modelId="{60522585-1A1E-42B7-BA4D-245B175DE297}" type="presOf" srcId="{AEB0F5B5-F6CE-4BA2-B3BF-64C902C34C38}" destId="{116239A6-132D-4FC2-87AB-55D34B284D8C}" srcOrd="0" destOrd="0" presId="urn:microsoft.com/office/officeart/2016/7/layout/HexagonTimeline"/>
    <dgm:cxn modelId="{4DF7F88C-D1C2-4F65-BC98-58011A6B11C3}" type="presOf" srcId="{06C0DD75-23E5-4F8C-B205-50FC047F6BB8}" destId="{66A09E3B-9B23-4867-83DF-80E5E301FFCD}" srcOrd="0" destOrd="0" presId="urn:microsoft.com/office/officeart/2016/7/layout/HexagonTimeline"/>
    <dgm:cxn modelId="{4D675492-354E-480F-8B9D-A68ABB8A426B}" type="presOf" srcId="{CBE8B0BA-D33C-4670-B61B-C0F792F394F3}" destId="{E1E12361-6D67-48A5-BEDA-6D46952A0B7B}" srcOrd="0" destOrd="0" presId="urn:microsoft.com/office/officeart/2016/7/layout/HexagonTimeline"/>
    <dgm:cxn modelId="{66BCF4A9-3EE4-41BE-AEFA-8D75F85F9CC6}" type="presOf" srcId="{03B6D883-E2E6-42BE-BE8D-D5016F4A5642}" destId="{26AC0A45-C44C-440B-BD48-43E886489681}" srcOrd="0" destOrd="0" presId="urn:microsoft.com/office/officeart/2016/7/layout/HexagonTimeline"/>
    <dgm:cxn modelId="{ED10D7D9-2618-4CFD-ADF0-963CD11062ED}" type="presOf" srcId="{968DAD5A-29AB-4A26-BB08-DFA871BCD16D}" destId="{3F53F37E-5709-46C9-A861-2F819D4D77A8}" srcOrd="0" destOrd="0" presId="urn:microsoft.com/office/officeart/2016/7/layout/HexagonTimeline"/>
    <dgm:cxn modelId="{48B8D7DA-9BCC-4849-A188-7CB427F117BB}" srcId="{03B6D883-E2E6-42BE-BE8D-D5016F4A5642}" destId="{968DAD5A-29AB-4A26-BB08-DFA871BCD16D}" srcOrd="0" destOrd="0" parTransId="{122F937E-0551-4FAF-8E5D-46A65BE2D772}" sibTransId="{718E239A-8FFA-4D2B-88BE-4B1DE3514440}"/>
    <dgm:cxn modelId="{DB899FEA-ECF8-4A1C-AD01-3E53C78889D4}" srcId="{2D58754B-BFD9-4682-A774-0F991A770964}" destId="{06C0DD75-23E5-4F8C-B205-50FC047F6BB8}" srcOrd="0" destOrd="0" parTransId="{3DA22EDB-EAA3-44EC-B731-BFC579AAC773}" sibTransId="{8F0AF489-4688-44DD-8F3E-F52E1F0C797D}"/>
    <dgm:cxn modelId="{057CC0EA-475E-4F39-9971-28D01CCC087D}" type="presOf" srcId="{2520C070-1827-4C86-B99B-C78D0E08110F}" destId="{482ADF32-DCBC-4B49-B3A0-39DF790B2548}" srcOrd="0" destOrd="0" presId="urn:microsoft.com/office/officeart/2016/7/layout/HexagonTimeline"/>
    <dgm:cxn modelId="{224E7EF3-7DC2-4232-B5FE-D082D6DBF2A7}" type="presOf" srcId="{55E1AA9F-A89E-463A-B26F-60325AECF50F}" destId="{8B9E72E6-605F-48D6-8410-BA5EFF1F709B}" srcOrd="0" destOrd="0" presId="urn:microsoft.com/office/officeart/2016/7/layout/HexagonTimeline"/>
    <dgm:cxn modelId="{7A485FFA-22FC-464F-ABBD-8772315114A7}" srcId="{55E1AA9F-A89E-463A-B26F-60325AECF50F}" destId="{E2A466AE-8D44-4BC8-99B9-DDB4548E4FF1}" srcOrd="0" destOrd="0" parTransId="{FAA06558-3772-4EE2-AF2F-9EC0DAA3B4CD}" sibTransId="{45E61CD4-9E8D-4B5F-9F8B-70FB4F7B67CC}"/>
    <dgm:cxn modelId="{23BCA24C-0E57-434D-8E4E-195E9A531883}" type="presParOf" srcId="{0A880035-ECB5-440F-A3A1-C1A3F32F678C}" destId="{2CD910E7-0B6F-4E3D-BB1B-E0B407D8EFBD}" srcOrd="0" destOrd="0" presId="urn:microsoft.com/office/officeart/2016/7/layout/HexagonTimeline"/>
    <dgm:cxn modelId="{DF11879C-D2E6-4389-9503-BBF1BC26D3BF}" type="presParOf" srcId="{2CD910E7-0B6F-4E3D-BB1B-E0B407D8EFBD}" destId="{26AC0A45-C44C-440B-BD48-43E886489681}" srcOrd="0" destOrd="0" presId="urn:microsoft.com/office/officeart/2016/7/layout/HexagonTimeline"/>
    <dgm:cxn modelId="{C24DF3B7-6FF6-4F62-B107-2747539152F8}" type="presParOf" srcId="{2CD910E7-0B6F-4E3D-BB1B-E0B407D8EFBD}" destId="{3F53F37E-5709-46C9-A861-2F819D4D77A8}" srcOrd="1" destOrd="0" presId="urn:microsoft.com/office/officeart/2016/7/layout/HexagonTimeline"/>
    <dgm:cxn modelId="{4E6ED861-FDE3-4355-A372-264AB0A1356A}" type="presParOf" srcId="{2CD910E7-0B6F-4E3D-BB1B-E0B407D8EFBD}" destId="{0E1DABEE-02F0-45F9-B00D-994CCB1B81BA}" srcOrd="2" destOrd="0" presId="urn:microsoft.com/office/officeart/2016/7/layout/HexagonTimeline"/>
    <dgm:cxn modelId="{65473702-EEA1-4B22-AFD5-F4A866274F43}" type="presParOf" srcId="{2CD910E7-0B6F-4E3D-BB1B-E0B407D8EFBD}" destId="{C3C40309-7E14-4AE4-B424-146D9985A740}" srcOrd="3" destOrd="0" presId="urn:microsoft.com/office/officeart/2016/7/layout/HexagonTimeline"/>
    <dgm:cxn modelId="{2EA75754-984E-4ED0-9750-A30DD2AE6153}" type="presParOf" srcId="{2CD910E7-0B6F-4E3D-BB1B-E0B407D8EFBD}" destId="{7372EB1B-15AA-4EA5-AE54-719E84921466}" srcOrd="4" destOrd="0" presId="urn:microsoft.com/office/officeart/2016/7/layout/HexagonTimeline"/>
    <dgm:cxn modelId="{971726CB-E1B4-402C-A151-A630A34BECCB}" type="presParOf" srcId="{0A880035-ECB5-440F-A3A1-C1A3F32F678C}" destId="{AB72485A-08A2-45FD-BBC4-9396F2EAD46C}" srcOrd="1" destOrd="0" presId="urn:microsoft.com/office/officeart/2016/7/layout/HexagonTimeline"/>
    <dgm:cxn modelId="{771BE9DF-4979-466B-B349-53DBF0B7013B}" type="presParOf" srcId="{0A880035-ECB5-440F-A3A1-C1A3F32F678C}" destId="{A06DA86F-C556-43BD-B142-451AC407C7EE}" srcOrd="2" destOrd="0" presId="urn:microsoft.com/office/officeart/2016/7/layout/HexagonTimeline"/>
    <dgm:cxn modelId="{72448034-33A2-4554-B256-11CE2D3E49A1}" type="presParOf" srcId="{A06DA86F-C556-43BD-B142-451AC407C7EE}" destId="{D9D82612-F8EC-47DB-8F13-E689722DA574}" srcOrd="0" destOrd="0" presId="urn:microsoft.com/office/officeart/2016/7/layout/HexagonTimeline"/>
    <dgm:cxn modelId="{1D537846-D58A-41EB-B4AD-DFEC668A314C}" type="presParOf" srcId="{A06DA86F-C556-43BD-B142-451AC407C7EE}" destId="{66A09E3B-9B23-4867-83DF-80E5E301FFCD}" srcOrd="1" destOrd="0" presId="urn:microsoft.com/office/officeart/2016/7/layout/HexagonTimeline"/>
    <dgm:cxn modelId="{711DCAFA-BC81-4FAF-94B2-7ED116315514}" type="presParOf" srcId="{A06DA86F-C556-43BD-B142-451AC407C7EE}" destId="{66D3DD80-60F3-4E68-8152-E259776003A6}" srcOrd="2" destOrd="0" presId="urn:microsoft.com/office/officeart/2016/7/layout/HexagonTimeline"/>
    <dgm:cxn modelId="{5377E82E-F23D-49F5-9F76-849119C42F06}" type="presParOf" srcId="{A06DA86F-C556-43BD-B142-451AC407C7EE}" destId="{D3FEA54C-1C97-4543-B786-F6D0D9CC3167}" srcOrd="3" destOrd="0" presId="urn:microsoft.com/office/officeart/2016/7/layout/HexagonTimeline"/>
    <dgm:cxn modelId="{E8A2D683-8673-4342-9AF6-C633A62E9AF3}" type="presParOf" srcId="{A06DA86F-C556-43BD-B142-451AC407C7EE}" destId="{10EE5126-3AAB-42EB-BEB0-151735D92282}" srcOrd="4" destOrd="0" presId="urn:microsoft.com/office/officeart/2016/7/layout/HexagonTimeline"/>
    <dgm:cxn modelId="{E4229D5E-D3DE-4809-975B-449FA741FF4F}" type="presParOf" srcId="{0A880035-ECB5-440F-A3A1-C1A3F32F678C}" destId="{812944AE-DB78-4B8E-BDE0-501F3A8D4B86}" srcOrd="3" destOrd="0" presId="urn:microsoft.com/office/officeart/2016/7/layout/HexagonTimeline"/>
    <dgm:cxn modelId="{E3793DAE-99BC-42AD-8457-D9D91880CB77}" type="presParOf" srcId="{0A880035-ECB5-440F-A3A1-C1A3F32F678C}" destId="{2224DE8C-8002-4CEF-9901-9440AB28CCB2}" srcOrd="4" destOrd="0" presId="urn:microsoft.com/office/officeart/2016/7/layout/HexagonTimeline"/>
    <dgm:cxn modelId="{FEC65D77-EF3C-4B38-86EC-F33EAD7D5C21}" type="presParOf" srcId="{2224DE8C-8002-4CEF-9901-9440AB28CCB2}" destId="{8B9E72E6-605F-48D6-8410-BA5EFF1F709B}" srcOrd="0" destOrd="0" presId="urn:microsoft.com/office/officeart/2016/7/layout/HexagonTimeline"/>
    <dgm:cxn modelId="{1E2A1E0D-20E0-4716-BE4B-416C0842A528}" type="presParOf" srcId="{2224DE8C-8002-4CEF-9901-9440AB28CCB2}" destId="{8FADD187-5534-41FC-AEAB-A1DFA671BC98}" srcOrd="1" destOrd="0" presId="urn:microsoft.com/office/officeart/2016/7/layout/HexagonTimeline"/>
    <dgm:cxn modelId="{A46CEA38-5081-4DE9-9973-22174BA4CA9C}" type="presParOf" srcId="{2224DE8C-8002-4CEF-9901-9440AB28CCB2}" destId="{1C67F482-7990-42A7-B8A9-0AA0269866F7}" srcOrd="2" destOrd="0" presId="urn:microsoft.com/office/officeart/2016/7/layout/HexagonTimeline"/>
    <dgm:cxn modelId="{303DB264-FF63-47FF-BA26-412860F7077E}" type="presParOf" srcId="{2224DE8C-8002-4CEF-9901-9440AB28CCB2}" destId="{D092F12B-EF3E-48C1-9A86-D21FA071DDBB}" srcOrd="3" destOrd="0" presId="urn:microsoft.com/office/officeart/2016/7/layout/HexagonTimeline"/>
    <dgm:cxn modelId="{7DCDF9FF-D632-4136-8CC0-F6029196D5B7}" type="presParOf" srcId="{2224DE8C-8002-4CEF-9901-9440AB28CCB2}" destId="{CE730F7A-8E27-47E2-9911-7FDA19D3DB9A}" srcOrd="4" destOrd="0" presId="urn:microsoft.com/office/officeart/2016/7/layout/HexagonTimeline"/>
    <dgm:cxn modelId="{F5524AE7-EC97-417B-98B2-7246A3F87150}" type="presParOf" srcId="{0A880035-ECB5-440F-A3A1-C1A3F32F678C}" destId="{0B31CD8D-7728-4D2F-9ABE-1E02C999910D}" srcOrd="5" destOrd="0" presId="urn:microsoft.com/office/officeart/2016/7/layout/HexagonTimeline"/>
    <dgm:cxn modelId="{CBDEACB3-9E3B-4D2C-893F-61F10C6E6582}" type="presParOf" srcId="{0A880035-ECB5-440F-A3A1-C1A3F32F678C}" destId="{F248B005-CDD0-441A-81B3-A87231DE5940}" srcOrd="6" destOrd="0" presId="urn:microsoft.com/office/officeart/2016/7/layout/HexagonTimeline"/>
    <dgm:cxn modelId="{6F117DB9-434B-4195-B3F6-7EF796D31190}" type="presParOf" srcId="{F248B005-CDD0-441A-81B3-A87231DE5940}" destId="{E1E12361-6D67-48A5-BEDA-6D46952A0B7B}" srcOrd="0" destOrd="0" presId="urn:microsoft.com/office/officeart/2016/7/layout/HexagonTimeline"/>
    <dgm:cxn modelId="{7B987418-7F92-48B3-9D27-F6E0BF60A021}" type="presParOf" srcId="{F248B005-CDD0-441A-81B3-A87231DE5940}" destId="{7B155243-18A7-4504-B3BA-D5CE6AF2EE2B}" srcOrd="1" destOrd="0" presId="urn:microsoft.com/office/officeart/2016/7/layout/HexagonTimeline"/>
    <dgm:cxn modelId="{075A9482-138D-43F9-8D7F-E88CAD6A4294}" type="presParOf" srcId="{F248B005-CDD0-441A-81B3-A87231DE5940}" destId="{1043B403-C190-4A59-8EC9-F521B8735D65}" srcOrd="2" destOrd="0" presId="urn:microsoft.com/office/officeart/2016/7/layout/HexagonTimeline"/>
    <dgm:cxn modelId="{02511335-379A-4588-B3C9-4006B050E9D2}" type="presParOf" srcId="{F248B005-CDD0-441A-81B3-A87231DE5940}" destId="{8838B5E0-B7F1-4227-92D3-89DA8A25D96F}" srcOrd="3" destOrd="0" presId="urn:microsoft.com/office/officeart/2016/7/layout/HexagonTimeline"/>
    <dgm:cxn modelId="{B26B1967-8A3C-4857-BC12-B928D9B3127A}" type="presParOf" srcId="{F248B005-CDD0-441A-81B3-A87231DE5940}" destId="{6B69864C-BC6D-427B-967C-826A15242B56}" srcOrd="4" destOrd="0" presId="urn:microsoft.com/office/officeart/2016/7/layout/HexagonTimeline"/>
    <dgm:cxn modelId="{6ED87A85-3896-437D-8FF0-4A1EDA9439C3}" type="presParOf" srcId="{0A880035-ECB5-440F-A3A1-C1A3F32F678C}" destId="{1C958A98-39D6-4E50-BDA9-DBAA32A35F1E}" srcOrd="7" destOrd="0" presId="urn:microsoft.com/office/officeart/2016/7/layout/HexagonTimeline"/>
    <dgm:cxn modelId="{63537BFA-2B27-458D-8E48-D13B749933B8}" type="presParOf" srcId="{0A880035-ECB5-440F-A3A1-C1A3F32F678C}" destId="{2B40F81C-2C8B-4885-9BB4-CFED8D82804D}" srcOrd="8" destOrd="0" presId="urn:microsoft.com/office/officeart/2016/7/layout/HexagonTimeline"/>
    <dgm:cxn modelId="{56CBCA1B-C3DE-4708-8EAE-16F13FABF0B8}" type="presParOf" srcId="{2B40F81C-2C8B-4885-9BB4-CFED8D82804D}" destId="{482ADF32-DCBC-4B49-B3A0-39DF790B2548}" srcOrd="0" destOrd="0" presId="urn:microsoft.com/office/officeart/2016/7/layout/HexagonTimeline"/>
    <dgm:cxn modelId="{C39D7115-850A-4975-AE4B-635A53856C9D}" type="presParOf" srcId="{2B40F81C-2C8B-4885-9BB4-CFED8D82804D}" destId="{116239A6-132D-4FC2-87AB-55D34B284D8C}" srcOrd="1" destOrd="0" presId="urn:microsoft.com/office/officeart/2016/7/layout/HexagonTimeline"/>
    <dgm:cxn modelId="{6C206013-3DF9-4266-A893-D804FB7F0629}" type="presParOf" srcId="{2B40F81C-2C8B-4885-9BB4-CFED8D82804D}" destId="{FDE832E8-9B83-4956-96D8-699D8D2F49EF}" srcOrd="2" destOrd="0" presId="urn:microsoft.com/office/officeart/2016/7/layout/HexagonTimeline"/>
    <dgm:cxn modelId="{DA258C0D-AE46-45D8-9F57-CBF6EA2F2F91}" type="presParOf" srcId="{2B40F81C-2C8B-4885-9BB4-CFED8D82804D}" destId="{FCD10645-A219-424C-9BD4-9C6E60F20FA0}" srcOrd="3" destOrd="0" presId="urn:microsoft.com/office/officeart/2016/7/layout/HexagonTimeline"/>
    <dgm:cxn modelId="{7EA15EDB-4DA0-4632-8EA0-2EE7F22A46F0}" type="presParOf" srcId="{2B40F81C-2C8B-4885-9BB4-CFED8D82804D}" destId="{9660251B-AEEF-406B-A374-7111DC205A9B}"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C0A45-C44C-440B-BD48-43E886489681}">
      <dsp:nvSpPr>
        <dsp:cNvPr id="0" name=""/>
        <dsp:cNvSpPr/>
      </dsp:nvSpPr>
      <dsp:spPr>
        <a:xfrm>
          <a:off x="413435" y="1659000"/>
          <a:ext cx="2010362" cy="449020"/>
        </a:xfrm>
        <a:prstGeom prst="homePlate">
          <a:avLst>
            <a:gd name="adj" fmla="val 4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Tipo de Producto</a:t>
          </a:r>
        </a:p>
      </dsp:txBody>
      <dsp:txXfrm>
        <a:off x="413435" y="1659000"/>
        <a:ext cx="1920558" cy="449020"/>
      </dsp:txXfrm>
    </dsp:sp>
    <dsp:sp modelId="{3F53F37E-5709-46C9-A861-2F819D4D77A8}">
      <dsp:nvSpPr>
        <dsp:cNvPr id="0" name=""/>
        <dsp:cNvSpPr/>
      </dsp:nvSpPr>
      <dsp:spPr>
        <a:xfrm>
          <a:off x="22531" y="12590"/>
          <a:ext cx="2792170" cy="1197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b="0" i="0" u="none" kern="1200" dirty="0">
              <a:latin typeface="+mn-lt"/>
            </a:rPr>
            <a:t>Solicitamos al usuario que nos defina que tipo de Producto es: </a:t>
          </a:r>
          <a:br>
            <a:rPr lang="en-US" sz="1200" b="0" i="0" u="none" kern="1200" dirty="0">
              <a:latin typeface="+mn-lt"/>
            </a:rPr>
          </a:br>
          <a:r>
            <a:rPr lang="es-ES" sz="1200" b="1" kern="1200" dirty="0"/>
            <a:t>1-Consumo </a:t>
          </a:r>
          <a:br>
            <a:rPr lang="es-ES" sz="1200" b="1" kern="1200" dirty="0"/>
          </a:br>
          <a:r>
            <a:rPr lang="es-ES" sz="1200" b="1" kern="1200" dirty="0"/>
            <a:t>2-Productos Farmacéuticos</a:t>
          </a:r>
          <a:br>
            <a:rPr lang="es-ES" sz="1200" b="1" kern="1200" dirty="0"/>
          </a:br>
          <a:r>
            <a:rPr lang="es-ES" sz="1200" b="1" kern="1200" dirty="0"/>
            <a:t> 3-Bienes Inmuebles </a:t>
          </a:r>
          <a:br>
            <a:rPr lang="es-ES" sz="1200" b="1" kern="1200" dirty="0"/>
          </a:br>
          <a:r>
            <a:rPr lang="es-ES" sz="1200" b="1" kern="1200" dirty="0"/>
            <a:t>4-Canasta Familiar</a:t>
          </a:r>
          <a:endParaRPr lang="en-US" sz="1200" b="1" kern="1200" dirty="0">
            <a:latin typeface="+mn-lt"/>
          </a:endParaRPr>
        </a:p>
      </dsp:txBody>
      <dsp:txXfrm>
        <a:off x="22531" y="12590"/>
        <a:ext cx="2792170" cy="1197388"/>
      </dsp:txXfrm>
    </dsp:sp>
    <dsp:sp modelId="{AB72485A-08A2-45FD-BBC4-9396F2EAD46C}">
      <dsp:nvSpPr>
        <dsp:cNvPr id="0" name=""/>
        <dsp:cNvSpPr/>
      </dsp:nvSpPr>
      <dsp:spPr>
        <a:xfrm rot="44781">
          <a:off x="2423771" y="1887578"/>
          <a:ext cx="624621" cy="0"/>
        </a:xfrm>
        <a:custGeom>
          <a:avLst/>
          <a:gdLst/>
          <a:ahLst/>
          <a:cxnLst/>
          <a:rect l="0" t="0" r="0" b="0"/>
          <a:pathLst>
            <a:path>
              <a:moveTo>
                <a:pt x="0" y="0"/>
              </a:moveTo>
              <a:lnTo>
                <a:pt x="624621" y="0"/>
              </a:lnTo>
            </a:path>
          </a:pathLst>
        </a:custGeom>
        <a:no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0E1DABEE-02F0-45F9-B00D-994CCB1B81BA}">
      <dsp:nvSpPr>
        <dsp:cNvPr id="0" name=""/>
        <dsp:cNvSpPr/>
      </dsp:nvSpPr>
      <dsp:spPr>
        <a:xfrm>
          <a:off x="1418616" y="1284816"/>
          <a:ext cx="0" cy="374184"/>
        </a:xfrm>
        <a:prstGeom prst="line">
          <a:avLst/>
        </a:prstGeom>
        <a:noFill/>
        <a:ln w="12700" cap="flat" cmpd="sng" algn="ctr">
          <a:solidFill>
            <a:schemeClr val="accent2">
              <a:hueOff val="0"/>
              <a:satOff val="0"/>
              <a:lumOff val="0"/>
              <a:alphaOff val="0"/>
            </a:schemeClr>
          </a:solidFill>
          <a:prstDash val="dash"/>
          <a:miter/>
        </a:ln>
        <a:effectLst/>
      </dsp:spPr>
      <dsp:style>
        <a:lnRef idx="1">
          <a:scrgbClr r="0" g="0" b="0"/>
        </a:lnRef>
        <a:fillRef idx="0">
          <a:scrgbClr r="0" g="0" b="0"/>
        </a:fillRef>
        <a:effectRef idx="0">
          <a:scrgbClr r="0" g="0" b="0"/>
        </a:effectRef>
        <a:fontRef idx="minor"/>
      </dsp:style>
    </dsp:sp>
    <dsp:sp modelId="{C3C40309-7E14-4AE4-B424-146D9985A740}">
      <dsp:nvSpPr>
        <dsp:cNvPr id="0" name=""/>
        <dsp:cNvSpPr/>
      </dsp:nvSpPr>
      <dsp:spPr>
        <a:xfrm>
          <a:off x="1356018" y="1209979"/>
          <a:ext cx="125196" cy="7483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D9D82612-F8EC-47DB-8F13-E689722DA574}">
      <dsp:nvSpPr>
        <dsp:cNvPr id="0" name=""/>
        <dsp:cNvSpPr/>
      </dsp:nvSpPr>
      <dsp:spPr>
        <a:xfrm>
          <a:off x="3048366" y="1667136"/>
          <a:ext cx="1201701" cy="449020"/>
        </a:xfrm>
        <a:prstGeom prst="hexagon">
          <a:avLst>
            <a:gd name="adj" fmla="val 40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Código del producto</a:t>
          </a:r>
        </a:p>
      </dsp:txBody>
      <dsp:txXfrm>
        <a:off x="3208377" y="1726925"/>
        <a:ext cx="881679" cy="329442"/>
      </dsp:txXfrm>
    </dsp:sp>
    <dsp:sp modelId="{66A09E3B-9B23-4867-83DF-80E5E301FFCD}">
      <dsp:nvSpPr>
        <dsp:cNvPr id="0" name=""/>
        <dsp:cNvSpPr/>
      </dsp:nvSpPr>
      <dsp:spPr>
        <a:xfrm>
          <a:off x="2814702" y="2565178"/>
          <a:ext cx="1669029" cy="1197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b="0" i="0" u="none" kern="1200" dirty="0"/>
            <a:t>Solicitamos al usuario que defina el Código Unico del producto </a:t>
          </a:r>
          <a:endParaRPr lang="en-US" sz="1200" kern="1200" dirty="0"/>
        </a:p>
      </dsp:txBody>
      <dsp:txXfrm>
        <a:off x="2814702" y="2565178"/>
        <a:ext cx="1669029" cy="1197388"/>
      </dsp:txXfrm>
    </dsp:sp>
    <dsp:sp modelId="{812944AE-DB78-4B8E-BDE0-501F3A8D4B86}">
      <dsp:nvSpPr>
        <dsp:cNvPr id="0" name=""/>
        <dsp:cNvSpPr/>
      </dsp:nvSpPr>
      <dsp:spPr>
        <a:xfrm rot="21442363">
          <a:off x="4249830" y="1881283"/>
          <a:ext cx="452169" cy="0"/>
        </a:xfrm>
        <a:custGeom>
          <a:avLst/>
          <a:gdLst/>
          <a:ahLst/>
          <a:cxnLst/>
          <a:rect l="0" t="0" r="0" b="0"/>
          <a:pathLst>
            <a:path>
              <a:moveTo>
                <a:pt x="0" y="0"/>
              </a:moveTo>
              <a:lnTo>
                <a:pt x="452169" y="0"/>
              </a:lnTo>
            </a:path>
          </a:pathLst>
        </a:custGeom>
        <a:no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66D3DD80-60F3-4E68-8152-E259776003A6}">
      <dsp:nvSpPr>
        <dsp:cNvPr id="0" name=""/>
        <dsp:cNvSpPr/>
      </dsp:nvSpPr>
      <dsp:spPr>
        <a:xfrm>
          <a:off x="3649217" y="2116157"/>
          <a:ext cx="0" cy="374184"/>
        </a:xfrm>
        <a:prstGeom prst="line">
          <a:avLst/>
        </a:prstGeom>
        <a:noFill/>
        <a:ln w="12700" cap="flat" cmpd="sng" algn="ctr">
          <a:solidFill>
            <a:schemeClr val="accent2">
              <a:hueOff val="0"/>
              <a:satOff val="0"/>
              <a:lumOff val="0"/>
              <a:alphaOff val="0"/>
            </a:schemeClr>
          </a:solidFill>
          <a:prstDash val="dash"/>
          <a:miter/>
        </a:ln>
        <a:effectLst/>
      </dsp:spPr>
      <dsp:style>
        <a:lnRef idx="1">
          <a:scrgbClr r="0" g="0" b="0"/>
        </a:lnRef>
        <a:fillRef idx="0">
          <a:scrgbClr r="0" g="0" b="0"/>
        </a:fillRef>
        <a:effectRef idx="0">
          <a:scrgbClr r="0" g="0" b="0"/>
        </a:effectRef>
        <a:fontRef idx="minor"/>
      </dsp:style>
    </dsp:sp>
    <dsp:sp modelId="{D3FEA54C-1C97-4543-B786-F6D0D9CC3167}">
      <dsp:nvSpPr>
        <dsp:cNvPr id="0" name=""/>
        <dsp:cNvSpPr/>
      </dsp:nvSpPr>
      <dsp:spPr>
        <a:xfrm>
          <a:off x="3611798" y="2490341"/>
          <a:ext cx="74836" cy="7483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B9E72E6-605F-48D6-8410-BA5EFF1F709B}">
      <dsp:nvSpPr>
        <dsp:cNvPr id="0" name=""/>
        <dsp:cNvSpPr/>
      </dsp:nvSpPr>
      <dsp:spPr>
        <a:xfrm>
          <a:off x="4701762" y="1646409"/>
          <a:ext cx="1201701" cy="449020"/>
        </a:xfrm>
        <a:prstGeom prst="hexagon">
          <a:avLst>
            <a:gd name="adj" fmla="val 40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Nombre del producto</a:t>
          </a:r>
        </a:p>
      </dsp:txBody>
      <dsp:txXfrm>
        <a:off x="4861773" y="1706198"/>
        <a:ext cx="881679" cy="329442"/>
      </dsp:txXfrm>
    </dsp:sp>
    <dsp:sp modelId="{8FADD187-5534-41FC-AEAB-A1DFA671BC98}">
      <dsp:nvSpPr>
        <dsp:cNvPr id="0" name=""/>
        <dsp:cNvSpPr/>
      </dsp:nvSpPr>
      <dsp:spPr>
        <a:xfrm>
          <a:off x="4468097" y="0"/>
          <a:ext cx="1669029" cy="1197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El usuario carga el nombre del producto </a:t>
          </a:r>
        </a:p>
      </dsp:txBody>
      <dsp:txXfrm>
        <a:off x="4468097" y="0"/>
        <a:ext cx="1669029" cy="1197388"/>
      </dsp:txXfrm>
    </dsp:sp>
    <dsp:sp modelId="{0B31CD8D-7728-4D2F-9ABE-1E02C999910D}">
      <dsp:nvSpPr>
        <dsp:cNvPr id="0" name=""/>
        <dsp:cNvSpPr/>
      </dsp:nvSpPr>
      <dsp:spPr>
        <a:xfrm>
          <a:off x="5903463" y="1870920"/>
          <a:ext cx="467328" cy="0"/>
        </a:xfrm>
        <a:custGeom>
          <a:avLst/>
          <a:gdLst/>
          <a:ahLst/>
          <a:cxnLst/>
          <a:rect l="0" t="0" r="0" b="0"/>
          <a:pathLst>
            <a:path>
              <a:moveTo>
                <a:pt x="0" y="0"/>
              </a:moveTo>
              <a:lnTo>
                <a:pt x="467328" y="0"/>
              </a:lnTo>
            </a:path>
          </a:pathLst>
        </a:custGeom>
        <a:no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C67F482-7990-42A7-B8A9-0AA0269866F7}">
      <dsp:nvSpPr>
        <dsp:cNvPr id="0" name=""/>
        <dsp:cNvSpPr/>
      </dsp:nvSpPr>
      <dsp:spPr>
        <a:xfrm>
          <a:off x="5302612" y="1272225"/>
          <a:ext cx="0" cy="374184"/>
        </a:xfrm>
        <a:prstGeom prst="line">
          <a:avLst/>
        </a:prstGeom>
        <a:noFill/>
        <a:ln w="12700" cap="flat" cmpd="sng" algn="ctr">
          <a:solidFill>
            <a:schemeClr val="accent2">
              <a:hueOff val="0"/>
              <a:satOff val="0"/>
              <a:lumOff val="0"/>
              <a:alphaOff val="0"/>
            </a:schemeClr>
          </a:solidFill>
          <a:prstDash val="dash"/>
          <a:miter/>
        </a:ln>
        <a:effectLst/>
      </dsp:spPr>
      <dsp:style>
        <a:lnRef idx="1">
          <a:scrgbClr r="0" g="0" b="0"/>
        </a:lnRef>
        <a:fillRef idx="0">
          <a:scrgbClr r="0" g="0" b="0"/>
        </a:fillRef>
        <a:effectRef idx="0">
          <a:scrgbClr r="0" g="0" b="0"/>
        </a:effectRef>
        <a:fontRef idx="minor"/>
      </dsp:style>
    </dsp:sp>
    <dsp:sp modelId="{D092F12B-EF3E-48C1-9A86-D21FA071DDBB}">
      <dsp:nvSpPr>
        <dsp:cNvPr id="0" name=""/>
        <dsp:cNvSpPr/>
      </dsp:nvSpPr>
      <dsp:spPr>
        <a:xfrm>
          <a:off x="5265194" y="1197388"/>
          <a:ext cx="74836" cy="7483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E1E12361-6D67-48A5-BEDA-6D46952A0B7B}">
      <dsp:nvSpPr>
        <dsp:cNvPr id="0" name=""/>
        <dsp:cNvSpPr/>
      </dsp:nvSpPr>
      <dsp:spPr>
        <a:xfrm>
          <a:off x="6370792" y="1646409"/>
          <a:ext cx="1201701" cy="449020"/>
        </a:xfrm>
        <a:prstGeom prst="hexagon">
          <a:avLst>
            <a:gd name="adj" fmla="val 40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Precio unitario del producto</a:t>
          </a:r>
        </a:p>
      </dsp:txBody>
      <dsp:txXfrm>
        <a:off x="6530803" y="1706198"/>
        <a:ext cx="881679" cy="329442"/>
      </dsp:txXfrm>
    </dsp:sp>
    <dsp:sp modelId="{7B155243-18A7-4504-B3BA-D5CE6AF2EE2B}">
      <dsp:nvSpPr>
        <dsp:cNvPr id="0" name=""/>
        <dsp:cNvSpPr/>
      </dsp:nvSpPr>
      <dsp:spPr>
        <a:xfrm>
          <a:off x="6137127" y="2544451"/>
          <a:ext cx="1669029" cy="1197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b="0" i="0" u="none" kern="1200" dirty="0"/>
            <a:t>Solicitamos el Precio por unidad del producto al usuario </a:t>
          </a:r>
          <a:endParaRPr lang="en-US" sz="1200" kern="1200" dirty="0"/>
        </a:p>
      </dsp:txBody>
      <dsp:txXfrm>
        <a:off x="6137127" y="2544451"/>
        <a:ext cx="1669029" cy="1197388"/>
      </dsp:txXfrm>
    </dsp:sp>
    <dsp:sp modelId="{1C958A98-39D6-4E50-BDA9-DBAA32A35F1E}">
      <dsp:nvSpPr>
        <dsp:cNvPr id="0" name=""/>
        <dsp:cNvSpPr/>
      </dsp:nvSpPr>
      <dsp:spPr>
        <a:xfrm>
          <a:off x="7572493" y="1870920"/>
          <a:ext cx="535009" cy="0"/>
        </a:xfrm>
        <a:custGeom>
          <a:avLst/>
          <a:gdLst/>
          <a:ahLst/>
          <a:cxnLst/>
          <a:rect l="0" t="0" r="0" b="0"/>
          <a:pathLst>
            <a:path>
              <a:moveTo>
                <a:pt x="0" y="0"/>
              </a:moveTo>
              <a:lnTo>
                <a:pt x="535009" y="0"/>
              </a:lnTo>
            </a:path>
          </a:pathLst>
        </a:custGeom>
        <a:no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043B403-C190-4A59-8EC9-F521B8735D65}">
      <dsp:nvSpPr>
        <dsp:cNvPr id="0" name=""/>
        <dsp:cNvSpPr/>
      </dsp:nvSpPr>
      <dsp:spPr>
        <a:xfrm>
          <a:off x="6971642" y="2095430"/>
          <a:ext cx="0" cy="374184"/>
        </a:xfrm>
        <a:prstGeom prst="line">
          <a:avLst/>
        </a:prstGeom>
        <a:noFill/>
        <a:ln w="12700" cap="flat" cmpd="sng" algn="ctr">
          <a:solidFill>
            <a:schemeClr val="accent2">
              <a:hueOff val="0"/>
              <a:satOff val="0"/>
              <a:lumOff val="0"/>
              <a:alphaOff val="0"/>
            </a:schemeClr>
          </a:solidFill>
          <a:prstDash val="dash"/>
          <a:miter/>
        </a:ln>
        <a:effectLst/>
      </dsp:spPr>
      <dsp:style>
        <a:lnRef idx="1">
          <a:scrgbClr r="0" g="0" b="0"/>
        </a:lnRef>
        <a:fillRef idx="0">
          <a:scrgbClr r="0" g="0" b="0"/>
        </a:fillRef>
        <a:effectRef idx="0">
          <a:scrgbClr r="0" g="0" b="0"/>
        </a:effectRef>
        <a:fontRef idx="minor"/>
      </dsp:style>
    </dsp:sp>
    <dsp:sp modelId="{8838B5E0-B7F1-4227-92D3-89DA8A25D96F}">
      <dsp:nvSpPr>
        <dsp:cNvPr id="0" name=""/>
        <dsp:cNvSpPr/>
      </dsp:nvSpPr>
      <dsp:spPr>
        <a:xfrm>
          <a:off x="6934224" y="2469614"/>
          <a:ext cx="74836" cy="7483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82ADF32-DCBC-4B49-B3A0-39DF790B2548}">
      <dsp:nvSpPr>
        <dsp:cNvPr id="0" name=""/>
        <dsp:cNvSpPr/>
      </dsp:nvSpPr>
      <dsp:spPr>
        <a:xfrm rot="10800000">
          <a:off x="8107502" y="1646409"/>
          <a:ext cx="1549774" cy="449020"/>
        </a:xfrm>
        <a:prstGeom prst="homePlate">
          <a:avLst>
            <a:gd name="adj" fmla="val 4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US" sz="1400" kern="1200" dirty="0"/>
            <a:t>Calculo de IVA</a:t>
          </a:r>
        </a:p>
      </dsp:txBody>
      <dsp:txXfrm rot="10800000">
        <a:off x="8197306" y="1646409"/>
        <a:ext cx="1459970" cy="449020"/>
      </dsp:txXfrm>
    </dsp:sp>
    <dsp:sp modelId="{116239A6-132D-4FC2-87AB-55D34B284D8C}">
      <dsp:nvSpPr>
        <dsp:cNvPr id="0" name=""/>
        <dsp:cNvSpPr/>
      </dsp:nvSpPr>
      <dsp:spPr>
        <a:xfrm>
          <a:off x="7806157" y="0"/>
          <a:ext cx="2152464" cy="1197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b="0" i="0" u="none" kern="1200" dirty="0"/>
            <a:t>Segun tasas del Impuesto vigentes, se realiza el calculo de los impuestos en funcion al tipo de producto</a:t>
          </a:r>
          <a:br>
            <a:rPr lang="en-US" sz="1200" b="0" i="0" u="none" kern="1200" dirty="0"/>
          </a:br>
          <a:r>
            <a:rPr lang="en-US" sz="1200" b="0" i="0" u="none" kern="1200" dirty="0"/>
            <a:t>1 = IVA 10%</a:t>
          </a:r>
          <a:br>
            <a:rPr lang="en-US" sz="1200" b="0" i="0" u="none" kern="1200" dirty="0"/>
          </a:br>
          <a:r>
            <a:rPr lang="en-US" sz="1200" b="0" i="0" u="none" kern="1200" dirty="0"/>
            <a:t>2 , 3 ,  4 = IVA 5%</a:t>
          </a:r>
          <a:endParaRPr lang="en-US" sz="1200" kern="1200" dirty="0"/>
        </a:p>
      </dsp:txBody>
      <dsp:txXfrm>
        <a:off x="7806157" y="0"/>
        <a:ext cx="2152464" cy="1197388"/>
      </dsp:txXfrm>
    </dsp:sp>
    <dsp:sp modelId="{FDE832E8-9B83-4956-96D8-699D8D2F49EF}">
      <dsp:nvSpPr>
        <dsp:cNvPr id="0" name=""/>
        <dsp:cNvSpPr/>
      </dsp:nvSpPr>
      <dsp:spPr>
        <a:xfrm>
          <a:off x="8882390" y="1272225"/>
          <a:ext cx="0" cy="374184"/>
        </a:xfrm>
        <a:prstGeom prst="line">
          <a:avLst/>
        </a:prstGeom>
        <a:noFill/>
        <a:ln w="12700" cap="flat" cmpd="sng" algn="ctr">
          <a:solidFill>
            <a:schemeClr val="accent2">
              <a:hueOff val="0"/>
              <a:satOff val="0"/>
              <a:lumOff val="0"/>
              <a:alphaOff val="0"/>
            </a:schemeClr>
          </a:solidFill>
          <a:prstDash val="dash"/>
          <a:miter/>
        </a:ln>
        <a:effectLst/>
      </dsp:spPr>
      <dsp:style>
        <a:lnRef idx="1">
          <a:scrgbClr r="0" g="0" b="0"/>
        </a:lnRef>
        <a:fillRef idx="0">
          <a:scrgbClr r="0" g="0" b="0"/>
        </a:fillRef>
        <a:effectRef idx="0">
          <a:scrgbClr r="0" g="0" b="0"/>
        </a:effectRef>
        <a:fontRef idx="minor"/>
      </dsp:style>
    </dsp:sp>
    <dsp:sp modelId="{FCD10645-A219-424C-9BD4-9C6E60F20FA0}">
      <dsp:nvSpPr>
        <dsp:cNvPr id="0" name=""/>
        <dsp:cNvSpPr/>
      </dsp:nvSpPr>
      <dsp:spPr>
        <a:xfrm>
          <a:off x="8834133" y="1197388"/>
          <a:ext cx="96513" cy="7483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F26C1014-C8EA-4214-8F6B-60C50D718D88}" type="slidenum">
              <a:t>‹Nº›</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1037F171-092B-4BCB-B4F3-6A3C09412780}" type="slidenum">
              <a:t>‹Nº›</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6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6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22"/>
          </p:nvPr>
        </p:nvSpPr>
        <p:spPr/>
        <p:txBody>
          <a:bodyPr/>
          <a:lstStyle/>
          <a:p>
            <a:r>
              <a:t>Footer</a:t>
            </a:r>
          </a:p>
        </p:txBody>
      </p:sp>
      <p:sp>
        <p:nvSpPr>
          <p:cNvPr id="6" name="PlaceHolder 5"/>
          <p:cNvSpPr>
            <a:spLocks noGrp="1"/>
          </p:cNvSpPr>
          <p:nvPr>
            <p:ph type="sldNum" idx="23"/>
          </p:nvPr>
        </p:nvSpPr>
        <p:spPr/>
        <p:txBody>
          <a:bodyPr/>
          <a:lstStyle/>
          <a:p>
            <a:fld id="{F6B18910-B583-4A63-B72F-94BAE8FCFDC8}" type="slidenum">
              <a:t>‹Nº›</a:t>
            </a:fld>
            <a:endParaRPr/>
          </a:p>
        </p:txBody>
      </p:sp>
      <p:sp>
        <p:nvSpPr>
          <p:cNvPr id="7" name="PlaceHolder 6"/>
          <p:cNvSpPr>
            <a:spLocks noGrp="1"/>
          </p:cNvSpPr>
          <p:nvPr>
            <p:ph type="dt" idx="24"/>
          </p:nvPr>
        </p:nvSpPr>
        <p:spPr/>
        <p:txBody>
          <a:body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082B8C46-6F5D-41FC-8F2F-0D38F581396E}" type="slidenum">
              <a:t>‹Nº›</a:t>
            </a:fld>
            <a:endParaRPr/>
          </a:p>
        </p:txBody>
      </p:sp>
      <p:sp>
        <p:nvSpPr>
          <p:cNvPr id="5" name="PlaceHolder 4"/>
          <p:cNvSpPr>
            <a:spLocks noGrp="1"/>
          </p:cNvSpPr>
          <p:nvPr>
            <p:ph type="dt" idx="24"/>
          </p:nvPr>
        </p:nvSpPr>
        <p:spPr/>
        <p:txBody>
          <a:body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A784962F-AD35-4873-BB32-9AFAFBEA9C4C}" type="slidenum">
              <a:t>‹Nº›</a:t>
            </a:fld>
            <a:endParaRPr/>
          </a:p>
        </p:txBody>
      </p:sp>
      <p:sp>
        <p:nvSpPr>
          <p:cNvPr id="5" name="PlaceHolder 4"/>
          <p:cNvSpPr>
            <a:spLocks noGrp="1"/>
          </p:cNvSpPr>
          <p:nvPr>
            <p:ph type="dt" idx="24"/>
          </p:nvPr>
        </p:nvSpPr>
        <p:spPr/>
        <p:txBody>
          <a:body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6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6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6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6B5B66FB-F486-4374-9E03-EF7298B68241}" type="slidenum">
              <a:t>‹Nº›</a:t>
            </a:fld>
            <a:endParaRPr/>
          </a:p>
        </p:txBody>
      </p:sp>
      <p:sp>
        <p:nvSpPr>
          <p:cNvPr id="8" name="PlaceHolder 7"/>
          <p:cNvSpPr>
            <a:spLocks noGrp="1"/>
          </p:cNvSpPr>
          <p:nvPr>
            <p:ph type="dt" idx="24"/>
          </p:nvPr>
        </p:nvSpPr>
        <p:spPr/>
        <p:txBody>
          <a:body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7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7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E5451D21-2C4E-4C47-9365-8528A25FE512}" type="slidenum">
              <a:t>‹Nº›</a:t>
            </a:fld>
            <a:endParaRPr/>
          </a:p>
        </p:txBody>
      </p:sp>
      <p:sp>
        <p:nvSpPr>
          <p:cNvPr id="8" name="PlaceHolder 7"/>
          <p:cNvSpPr>
            <a:spLocks noGrp="1"/>
          </p:cNvSpPr>
          <p:nvPr>
            <p:ph type="dt" idx="24"/>
          </p:nvPr>
        </p:nvSpPr>
        <p:spPr/>
        <p:txBody>
          <a:body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7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7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7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1D2F0F5C-2A85-4CA1-BE2B-5A7324A6C12B}" type="slidenum">
              <a:t>‹Nº›</a:t>
            </a:fld>
            <a:endParaRPr/>
          </a:p>
        </p:txBody>
      </p:sp>
      <p:sp>
        <p:nvSpPr>
          <p:cNvPr id="8" name="PlaceHolder 7"/>
          <p:cNvSpPr>
            <a:spLocks noGrp="1"/>
          </p:cNvSpPr>
          <p:nvPr>
            <p:ph type="dt" idx="24"/>
          </p:nvPr>
        </p:nvSpPr>
        <p:spPr/>
        <p:txBody>
          <a:body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7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8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22"/>
          </p:nvPr>
        </p:nvSpPr>
        <p:spPr/>
        <p:txBody>
          <a:bodyPr/>
          <a:lstStyle/>
          <a:p>
            <a:r>
              <a:t>Footer</a:t>
            </a:r>
          </a:p>
        </p:txBody>
      </p:sp>
      <p:sp>
        <p:nvSpPr>
          <p:cNvPr id="6" name="PlaceHolder 5"/>
          <p:cNvSpPr>
            <a:spLocks noGrp="1"/>
          </p:cNvSpPr>
          <p:nvPr>
            <p:ph type="sldNum" idx="23"/>
          </p:nvPr>
        </p:nvSpPr>
        <p:spPr/>
        <p:txBody>
          <a:bodyPr/>
          <a:lstStyle/>
          <a:p>
            <a:fld id="{FA015228-8A28-471B-8D63-397764E5E566}" type="slidenum">
              <a:t>‹Nº›</a:t>
            </a:fld>
            <a:endParaRPr/>
          </a:p>
        </p:txBody>
      </p:sp>
      <p:sp>
        <p:nvSpPr>
          <p:cNvPr id="7" name="PlaceHolder 6"/>
          <p:cNvSpPr>
            <a:spLocks noGrp="1"/>
          </p:cNvSpPr>
          <p:nvPr>
            <p:ph type="dt" idx="24"/>
          </p:nvPr>
        </p:nvSpPr>
        <p:spPr/>
        <p:txBody>
          <a:body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8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8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8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8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 name="PlaceHolder 6"/>
          <p:cNvSpPr>
            <a:spLocks noGrp="1"/>
          </p:cNvSpPr>
          <p:nvPr>
            <p:ph type="ftr" idx="22"/>
          </p:nvPr>
        </p:nvSpPr>
        <p:spPr/>
        <p:txBody>
          <a:bodyPr/>
          <a:lstStyle/>
          <a:p>
            <a:r>
              <a:t>Footer</a:t>
            </a:r>
          </a:p>
        </p:txBody>
      </p:sp>
      <p:sp>
        <p:nvSpPr>
          <p:cNvPr id="8" name="PlaceHolder 7"/>
          <p:cNvSpPr>
            <a:spLocks noGrp="1"/>
          </p:cNvSpPr>
          <p:nvPr>
            <p:ph type="sldNum" idx="23"/>
          </p:nvPr>
        </p:nvSpPr>
        <p:spPr/>
        <p:txBody>
          <a:bodyPr/>
          <a:lstStyle/>
          <a:p>
            <a:fld id="{D781F31D-49D0-4F00-B58B-2B08C569BD00}" type="slidenum">
              <a:t>‹Nº›</a:t>
            </a:fld>
            <a:endParaRPr/>
          </a:p>
        </p:txBody>
      </p:sp>
      <p:sp>
        <p:nvSpPr>
          <p:cNvPr id="9" name="PlaceHolder 8"/>
          <p:cNvSpPr>
            <a:spLocks noGrp="1"/>
          </p:cNvSpPr>
          <p:nvPr>
            <p:ph type="dt" idx="24"/>
          </p:nvPr>
        </p:nvSpPr>
        <p:spPr/>
        <p:txBody>
          <a:body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8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8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8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9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9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9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9" name="PlaceHolder 8"/>
          <p:cNvSpPr>
            <a:spLocks noGrp="1"/>
          </p:cNvSpPr>
          <p:nvPr>
            <p:ph type="ftr" idx="22"/>
          </p:nvPr>
        </p:nvSpPr>
        <p:spPr/>
        <p:txBody>
          <a:bodyPr/>
          <a:lstStyle/>
          <a:p>
            <a:r>
              <a:t>Footer</a:t>
            </a:r>
          </a:p>
        </p:txBody>
      </p:sp>
      <p:sp>
        <p:nvSpPr>
          <p:cNvPr id="10" name="PlaceHolder 9"/>
          <p:cNvSpPr>
            <a:spLocks noGrp="1"/>
          </p:cNvSpPr>
          <p:nvPr>
            <p:ph type="sldNum" idx="23"/>
          </p:nvPr>
        </p:nvSpPr>
        <p:spPr/>
        <p:txBody>
          <a:bodyPr/>
          <a:lstStyle/>
          <a:p>
            <a:fld id="{0E85E3FE-D50F-41A1-8AE3-87B1800F5F3C}" type="slidenum">
              <a:t>‹Nº›</a:t>
            </a:fld>
            <a:endParaRPr/>
          </a:p>
        </p:txBody>
      </p:sp>
      <p:sp>
        <p:nvSpPr>
          <p:cNvPr id="11" name="PlaceHolder 10"/>
          <p:cNvSpPr>
            <a:spLocks noGrp="1"/>
          </p:cNvSpPr>
          <p:nvPr>
            <p:ph type="dt" idx="24"/>
          </p:nvPr>
        </p:nvSpPr>
        <p:spPr/>
        <p:txBody>
          <a:body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A18AA6B4-61BA-4B6F-AB7C-8639A547D2C4}" type="slidenum">
              <a:t>‹Nº›</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AEB528A9-567F-4D78-8A99-C8EE9CFED917}" type="slidenum">
              <a:t>‹Nº›</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40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25"/>
          </p:nvPr>
        </p:nvSpPr>
        <p:spPr/>
        <p:txBody>
          <a:bodyPr/>
          <a:lstStyle/>
          <a:p>
            <a:r>
              <a:t>Footer</a:t>
            </a:r>
          </a:p>
        </p:txBody>
      </p:sp>
      <p:sp>
        <p:nvSpPr>
          <p:cNvPr id="5" name="PlaceHolder 4"/>
          <p:cNvSpPr>
            <a:spLocks noGrp="1"/>
          </p:cNvSpPr>
          <p:nvPr>
            <p:ph type="sldNum" idx="26"/>
          </p:nvPr>
        </p:nvSpPr>
        <p:spPr/>
        <p:txBody>
          <a:bodyPr/>
          <a:lstStyle/>
          <a:p>
            <a:fld id="{4787DA57-DD82-4D5F-A370-DFF95205DC61}" type="slidenum">
              <a:t>‹Nº›</a:t>
            </a:fld>
            <a:endParaRPr/>
          </a:p>
        </p:txBody>
      </p:sp>
      <p:sp>
        <p:nvSpPr>
          <p:cNvPr id="6" name="PlaceHolder 5"/>
          <p:cNvSpPr>
            <a:spLocks noGrp="1"/>
          </p:cNvSpPr>
          <p:nvPr>
            <p:ph type="dt" idx="27"/>
          </p:nvPr>
        </p:nvSpPr>
        <p:spPr/>
        <p:txBody>
          <a:body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40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 name="PlaceHolder 3"/>
          <p:cNvSpPr>
            <a:spLocks noGrp="1"/>
          </p:cNvSpPr>
          <p:nvPr>
            <p:ph type="ftr" idx="25"/>
          </p:nvPr>
        </p:nvSpPr>
        <p:spPr/>
        <p:txBody>
          <a:bodyPr/>
          <a:lstStyle/>
          <a:p>
            <a:r>
              <a:t>Footer</a:t>
            </a:r>
          </a:p>
        </p:txBody>
      </p:sp>
      <p:sp>
        <p:nvSpPr>
          <p:cNvPr id="5" name="PlaceHolder 4"/>
          <p:cNvSpPr>
            <a:spLocks noGrp="1"/>
          </p:cNvSpPr>
          <p:nvPr>
            <p:ph type="sldNum" idx="26"/>
          </p:nvPr>
        </p:nvSpPr>
        <p:spPr/>
        <p:txBody>
          <a:bodyPr/>
          <a:lstStyle/>
          <a:p>
            <a:fld id="{E429C80C-2906-40CD-9B48-90E6E19D0219}" type="slidenum">
              <a:t>‹Nº›</a:t>
            </a:fld>
            <a:endParaRPr/>
          </a:p>
        </p:txBody>
      </p:sp>
      <p:sp>
        <p:nvSpPr>
          <p:cNvPr id="6" name="PlaceHolder 5"/>
          <p:cNvSpPr>
            <a:spLocks noGrp="1"/>
          </p:cNvSpPr>
          <p:nvPr>
            <p:ph type="dt" idx="27"/>
          </p:nvPr>
        </p:nvSpPr>
        <p:spPr/>
        <p:txBody>
          <a:body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40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0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25"/>
          </p:nvPr>
        </p:nvSpPr>
        <p:spPr/>
        <p:txBody>
          <a:bodyPr/>
          <a:lstStyle/>
          <a:p>
            <a:r>
              <a:t>Footer</a:t>
            </a:r>
          </a:p>
        </p:txBody>
      </p:sp>
      <p:sp>
        <p:nvSpPr>
          <p:cNvPr id="6" name="PlaceHolder 5"/>
          <p:cNvSpPr>
            <a:spLocks noGrp="1"/>
          </p:cNvSpPr>
          <p:nvPr>
            <p:ph type="sldNum" idx="26"/>
          </p:nvPr>
        </p:nvSpPr>
        <p:spPr/>
        <p:txBody>
          <a:bodyPr/>
          <a:lstStyle/>
          <a:p>
            <a:fld id="{2C19A1D2-0E1A-4B33-9722-4A7CEEA71AC1}" type="slidenum">
              <a:t>‹Nº›</a:t>
            </a:fld>
            <a:endParaRPr/>
          </a:p>
        </p:txBody>
      </p:sp>
      <p:sp>
        <p:nvSpPr>
          <p:cNvPr id="7" name="PlaceHolder 6"/>
          <p:cNvSpPr>
            <a:spLocks noGrp="1"/>
          </p:cNvSpPr>
          <p:nvPr>
            <p:ph type="dt" idx="27"/>
          </p:nvPr>
        </p:nvSpPr>
        <p:spPr/>
        <p:txBody>
          <a:body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 name="PlaceHolder 2"/>
          <p:cNvSpPr>
            <a:spLocks noGrp="1"/>
          </p:cNvSpPr>
          <p:nvPr>
            <p:ph type="ftr" idx="25"/>
          </p:nvPr>
        </p:nvSpPr>
        <p:spPr/>
        <p:txBody>
          <a:bodyPr/>
          <a:lstStyle/>
          <a:p>
            <a:r>
              <a:t>Footer</a:t>
            </a:r>
          </a:p>
        </p:txBody>
      </p:sp>
      <p:sp>
        <p:nvSpPr>
          <p:cNvPr id="4" name="PlaceHolder 3"/>
          <p:cNvSpPr>
            <a:spLocks noGrp="1"/>
          </p:cNvSpPr>
          <p:nvPr>
            <p:ph type="sldNum" idx="26"/>
          </p:nvPr>
        </p:nvSpPr>
        <p:spPr/>
        <p:txBody>
          <a:bodyPr/>
          <a:lstStyle/>
          <a:p>
            <a:fld id="{F8C97EC3-3300-43A3-A833-94E352D59939}" type="slidenum">
              <a:t>‹Nº›</a:t>
            </a:fld>
            <a:endParaRPr/>
          </a:p>
        </p:txBody>
      </p:sp>
      <p:sp>
        <p:nvSpPr>
          <p:cNvPr id="5" name="PlaceHolder 4"/>
          <p:cNvSpPr>
            <a:spLocks noGrp="1"/>
          </p:cNvSpPr>
          <p:nvPr>
            <p:ph type="dt" idx="27"/>
          </p:nvPr>
        </p:nvSpPr>
        <p:spPr/>
        <p:txBody>
          <a:body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25"/>
          </p:nvPr>
        </p:nvSpPr>
        <p:spPr/>
        <p:txBody>
          <a:bodyPr/>
          <a:lstStyle/>
          <a:p>
            <a:r>
              <a:t>Footer</a:t>
            </a:r>
          </a:p>
        </p:txBody>
      </p:sp>
      <p:sp>
        <p:nvSpPr>
          <p:cNvPr id="4" name="PlaceHolder 3"/>
          <p:cNvSpPr>
            <a:spLocks noGrp="1"/>
          </p:cNvSpPr>
          <p:nvPr>
            <p:ph type="sldNum" idx="26"/>
          </p:nvPr>
        </p:nvSpPr>
        <p:spPr/>
        <p:txBody>
          <a:bodyPr/>
          <a:lstStyle/>
          <a:p>
            <a:fld id="{5E1730B8-76F4-4B3A-B357-475D665A9ADD}" type="slidenum">
              <a:t>‹Nº›</a:t>
            </a:fld>
            <a:endParaRPr/>
          </a:p>
        </p:txBody>
      </p:sp>
      <p:sp>
        <p:nvSpPr>
          <p:cNvPr id="5" name="PlaceHolder 4"/>
          <p:cNvSpPr>
            <a:spLocks noGrp="1"/>
          </p:cNvSpPr>
          <p:nvPr>
            <p:ph type="dt" idx="27"/>
          </p:nvPr>
        </p:nvSpPr>
        <p:spPr/>
        <p:txBody>
          <a:body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41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1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1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25"/>
          </p:nvPr>
        </p:nvSpPr>
        <p:spPr/>
        <p:txBody>
          <a:bodyPr/>
          <a:lstStyle/>
          <a:p>
            <a:r>
              <a:t>Footer</a:t>
            </a:r>
          </a:p>
        </p:txBody>
      </p:sp>
      <p:sp>
        <p:nvSpPr>
          <p:cNvPr id="7" name="PlaceHolder 6"/>
          <p:cNvSpPr>
            <a:spLocks noGrp="1"/>
          </p:cNvSpPr>
          <p:nvPr>
            <p:ph type="sldNum" idx="26"/>
          </p:nvPr>
        </p:nvSpPr>
        <p:spPr/>
        <p:txBody>
          <a:bodyPr/>
          <a:lstStyle/>
          <a:p>
            <a:fld id="{B07E4537-7B9F-4788-A988-4E8912CD7FA5}" type="slidenum">
              <a:t>‹Nº›</a:t>
            </a:fld>
            <a:endParaRPr/>
          </a:p>
        </p:txBody>
      </p:sp>
      <p:sp>
        <p:nvSpPr>
          <p:cNvPr id="8" name="PlaceHolder 7"/>
          <p:cNvSpPr>
            <a:spLocks noGrp="1"/>
          </p:cNvSpPr>
          <p:nvPr>
            <p:ph type="dt" idx="27"/>
          </p:nvPr>
        </p:nvSpPr>
        <p:spPr/>
        <p:txBody>
          <a:body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4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1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1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25"/>
          </p:nvPr>
        </p:nvSpPr>
        <p:spPr/>
        <p:txBody>
          <a:bodyPr/>
          <a:lstStyle/>
          <a:p>
            <a:r>
              <a:t>Footer</a:t>
            </a:r>
          </a:p>
        </p:txBody>
      </p:sp>
      <p:sp>
        <p:nvSpPr>
          <p:cNvPr id="7" name="PlaceHolder 6"/>
          <p:cNvSpPr>
            <a:spLocks noGrp="1"/>
          </p:cNvSpPr>
          <p:nvPr>
            <p:ph type="sldNum" idx="26"/>
          </p:nvPr>
        </p:nvSpPr>
        <p:spPr/>
        <p:txBody>
          <a:bodyPr/>
          <a:lstStyle/>
          <a:p>
            <a:fld id="{B7DF28DA-77BF-46E0-ACAB-666287F667B6}" type="slidenum">
              <a:t>‹Nº›</a:t>
            </a:fld>
            <a:endParaRPr/>
          </a:p>
        </p:txBody>
      </p:sp>
      <p:sp>
        <p:nvSpPr>
          <p:cNvPr id="8" name="PlaceHolder 7"/>
          <p:cNvSpPr>
            <a:spLocks noGrp="1"/>
          </p:cNvSpPr>
          <p:nvPr>
            <p:ph type="dt" idx="27"/>
          </p:nvPr>
        </p:nvSpPr>
        <p:spPr/>
        <p:txBody>
          <a:body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41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2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25"/>
          </p:nvPr>
        </p:nvSpPr>
        <p:spPr/>
        <p:txBody>
          <a:bodyPr/>
          <a:lstStyle/>
          <a:p>
            <a:r>
              <a:t>Footer</a:t>
            </a:r>
          </a:p>
        </p:txBody>
      </p:sp>
      <p:sp>
        <p:nvSpPr>
          <p:cNvPr id="7" name="PlaceHolder 6"/>
          <p:cNvSpPr>
            <a:spLocks noGrp="1"/>
          </p:cNvSpPr>
          <p:nvPr>
            <p:ph type="sldNum" idx="26"/>
          </p:nvPr>
        </p:nvSpPr>
        <p:spPr/>
        <p:txBody>
          <a:bodyPr/>
          <a:lstStyle/>
          <a:p>
            <a:fld id="{80EB8506-0C5F-4C43-AE7C-E9EF817DF77E}" type="slidenum">
              <a:t>‹Nº›</a:t>
            </a:fld>
            <a:endParaRPr/>
          </a:p>
        </p:txBody>
      </p:sp>
      <p:sp>
        <p:nvSpPr>
          <p:cNvPr id="8" name="PlaceHolder 7"/>
          <p:cNvSpPr>
            <a:spLocks noGrp="1"/>
          </p:cNvSpPr>
          <p:nvPr>
            <p:ph type="dt" idx="27"/>
          </p:nvPr>
        </p:nvSpPr>
        <p:spPr/>
        <p:txBody>
          <a:body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42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2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25"/>
          </p:nvPr>
        </p:nvSpPr>
        <p:spPr/>
        <p:txBody>
          <a:bodyPr/>
          <a:lstStyle/>
          <a:p>
            <a:r>
              <a:t>Footer</a:t>
            </a:r>
          </a:p>
        </p:txBody>
      </p:sp>
      <p:sp>
        <p:nvSpPr>
          <p:cNvPr id="6" name="PlaceHolder 5"/>
          <p:cNvSpPr>
            <a:spLocks noGrp="1"/>
          </p:cNvSpPr>
          <p:nvPr>
            <p:ph type="sldNum" idx="26"/>
          </p:nvPr>
        </p:nvSpPr>
        <p:spPr/>
        <p:txBody>
          <a:bodyPr/>
          <a:lstStyle/>
          <a:p>
            <a:fld id="{294CC6A2-8BF8-4847-ABB3-20D829A1E2A8}" type="slidenum">
              <a:t>‹Nº›</a:t>
            </a:fld>
            <a:endParaRPr/>
          </a:p>
        </p:txBody>
      </p:sp>
      <p:sp>
        <p:nvSpPr>
          <p:cNvPr id="7" name="PlaceHolder 6"/>
          <p:cNvSpPr>
            <a:spLocks noGrp="1"/>
          </p:cNvSpPr>
          <p:nvPr>
            <p:ph type="dt" idx="27"/>
          </p:nvPr>
        </p:nvSpPr>
        <p:spPr/>
        <p:txBody>
          <a:body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42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2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2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2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 name="PlaceHolder 6"/>
          <p:cNvSpPr>
            <a:spLocks noGrp="1"/>
          </p:cNvSpPr>
          <p:nvPr>
            <p:ph type="ftr" idx="25"/>
          </p:nvPr>
        </p:nvSpPr>
        <p:spPr/>
        <p:txBody>
          <a:bodyPr/>
          <a:lstStyle/>
          <a:p>
            <a:r>
              <a:t>Footer</a:t>
            </a:r>
          </a:p>
        </p:txBody>
      </p:sp>
      <p:sp>
        <p:nvSpPr>
          <p:cNvPr id="8" name="PlaceHolder 7"/>
          <p:cNvSpPr>
            <a:spLocks noGrp="1"/>
          </p:cNvSpPr>
          <p:nvPr>
            <p:ph type="sldNum" idx="26"/>
          </p:nvPr>
        </p:nvSpPr>
        <p:spPr/>
        <p:txBody>
          <a:bodyPr/>
          <a:lstStyle/>
          <a:p>
            <a:fld id="{AE4DEA7C-E3F8-4416-8858-BC4D9AB51B07}" type="slidenum">
              <a:t>‹Nº›</a:t>
            </a:fld>
            <a:endParaRPr/>
          </a:p>
        </p:txBody>
      </p:sp>
      <p:sp>
        <p:nvSpPr>
          <p:cNvPr id="9" name="PlaceHolder 8"/>
          <p:cNvSpPr>
            <a:spLocks noGrp="1"/>
          </p:cNvSpPr>
          <p:nvPr>
            <p:ph type="dt" idx="27"/>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5C748116-2AE4-4B2D-A570-7D513FBA4AB6}" type="slidenum">
              <a:t>‹Nº›</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43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3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3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3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3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3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9" name="PlaceHolder 8"/>
          <p:cNvSpPr>
            <a:spLocks noGrp="1"/>
          </p:cNvSpPr>
          <p:nvPr>
            <p:ph type="ftr" idx="25"/>
          </p:nvPr>
        </p:nvSpPr>
        <p:spPr/>
        <p:txBody>
          <a:bodyPr/>
          <a:lstStyle/>
          <a:p>
            <a:r>
              <a:t>Footer</a:t>
            </a:r>
          </a:p>
        </p:txBody>
      </p:sp>
      <p:sp>
        <p:nvSpPr>
          <p:cNvPr id="10" name="PlaceHolder 9"/>
          <p:cNvSpPr>
            <a:spLocks noGrp="1"/>
          </p:cNvSpPr>
          <p:nvPr>
            <p:ph type="sldNum" idx="26"/>
          </p:nvPr>
        </p:nvSpPr>
        <p:spPr/>
        <p:txBody>
          <a:bodyPr/>
          <a:lstStyle/>
          <a:p>
            <a:fld id="{43AA842B-57D8-46F4-8A93-F45E4AAB60F5}" type="slidenum">
              <a:t>‹Nº›</a:t>
            </a:fld>
            <a:endParaRPr/>
          </a:p>
        </p:txBody>
      </p:sp>
      <p:sp>
        <p:nvSpPr>
          <p:cNvPr id="11" name="PlaceHolder 10"/>
          <p:cNvSpPr>
            <a:spLocks noGrp="1"/>
          </p:cNvSpPr>
          <p:nvPr>
            <p:ph type="dt" idx="27"/>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3DE00EB1-049A-46F5-B335-CB20468271EB}" type="slidenum">
              <a:t>‹Nº›</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5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29CF2DF-8620-4398-8C56-3B67F84886B3}" type="slidenum">
              <a:t>‹Nº›</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5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43501E68-04F1-4052-8973-8EFEC2BD2279}" type="slidenum">
              <a:t>‹Nº›</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5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7AA1E97B-F8DE-4F87-A29F-BF44A0D2056A}" type="slidenum">
              <a:t>‹Nº›</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FBE62BC4-0003-4202-9421-907E1FB0D672}" type="slidenum">
              <a:t>‹Nº›</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678834F-DC9F-4768-88B7-B8C540579B9C}" type="slidenum">
              <a:t>‹Nº›</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6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2718E37-396D-4A98-947B-6F8AA622AB5F}" type="slidenum">
              <a:t>‹Nº›</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F07F16B1-AE4D-4026-986A-EE86E16FD67E}" type="slidenum">
              <a:t>‹Nº›</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6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4DB59C9F-BD76-47A1-A607-67779B67B787}" type="slidenum">
              <a:t>‹Nº›</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9014C498-D732-4F9E-BDA6-BD76DF9A8CAE}" type="slidenum">
              <a:t>‹Nº›</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7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7B5C1789-512B-4C95-9ADD-E658A4BC08AF}" type="slidenum">
              <a:t>‹Nº›</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7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8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8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7181F509-5347-45F3-8B69-9998F36614CB}" type="slidenum">
              <a:t>‹Nº›</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8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8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8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8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8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8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47B2AD63-3DAC-47AF-92C5-F55062CF6D0B}" type="slidenum">
              <a:t>‹Nº›</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21656420-B38F-449F-9107-A41A3DD4EBF9}" type="slidenum">
              <a:t>‹Nº›</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9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1C29F277-396E-4C82-B491-2EAE23334D6F}" type="slidenum">
              <a:t>‹Nº›</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0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2CAA9A92-30ED-48E8-A9F6-D90E9D5F2750}" type="slidenum">
              <a:t>‹Nº›</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0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0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B8298654-F4E6-46D1-AC77-D4D39E183A04}" type="slidenum">
              <a:t>‹Nº›</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0B4CC771-FA35-4F53-AFA5-D95C09ABE14B}" type="slidenum">
              <a:t>‹Nº›</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E1EFABDE-5B41-4BAB-8E87-DCFB3E17FC7B}" type="slidenum">
              <a:t>‹Nº›</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CC76D736-72CC-4707-8F07-0CA91F40E432}" type="slidenum">
              <a:t>‹Nº›</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0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0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F7AC1C7-A167-43A4-B936-38F52BD472C8}" type="slidenum">
              <a:t>‹Nº›</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1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1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1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84FECF97-A5C9-43DB-B490-4072EEE55066}" type="slidenum">
              <a:t>‹Nº›</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1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1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FF8876A8-B102-475F-BB19-2EE5030993B5}" type="slidenum">
              <a:t>‹Nº›</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1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2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2A575B93-2DB1-40DC-AA9E-87649FBA3B17}" type="slidenum">
              <a:t>‹Nº›</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2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2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2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2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24DD03D0-2660-488D-9A4D-6409C4823A8A}" type="slidenum">
              <a:t>‹Nº›</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2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2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2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3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3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3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3609CC69-9694-4493-AE77-0782F8D9AE78}" type="slidenum">
              <a:t>‹Nº›</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1963A55E-A4BB-4DBF-8DE0-E208FD256323}" type="slidenum">
              <a:t>‹Nº›</a:t>
            </a:fld>
            <a:endParaRPr/>
          </a:p>
        </p:txBody>
      </p:sp>
      <p:sp>
        <p:nvSpPr>
          <p:cNvPr id="4" name="PlaceHolder 3"/>
          <p:cNvSpPr>
            <a:spLocks noGrp="1"/>
          </p:cNvSpPr>
          <p:nvPr>
            <p:ph type="dt" idx="12"/>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4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BAF8C826-BA4A-4B18-AE3B-BA116B25ED0B}" type="slidenum">
              <a:t>‹Nº›</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4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D2B14740-0C8F-4FAF-9083-9A330F1671D4}" type="slidenum">
              <a:t>‹Nº›</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328B110-4B88-46AD-B5DE-0F4FB2255F51}" type="slidenum">
              <a:t>‹Nº›</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4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F8A675A2-E085-49D3-AA36-F74B28692144}" type="slidenum">
              <a:t>‹Nº›</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6ED6C8FA-0E55-4028-AE9A-8A76B597C5F3}" type="slidenum">
              <a:t>‹Nº›</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856E837B-2651-4B65-B968-A87E3187F51A}" type="slidenum">
              <a:t>‹Nº›</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5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5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5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36A54BF1-AF87-43DF-A352-790453D2ED1A}" type="slidenum">
              <a:t>‹Nº›</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5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5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5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E0A52A0C-4F4C-47EF-B2E7-4B151501B48A}" type="slidenum">
              <a:t>‹Nº›</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6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406FA4B2-2BBF-4478-9620-C52AC2206789}" type="slidenum">
              <a:t>‹Nº›</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6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6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AAE7E5C0-32B2-4625-82A2-71A16F697694}" type="slidenum">
              <a:t>‹Nº›</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6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6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6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6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1530FE3B-EBAE-438A-AE85-C9B4DA4FC6F2}" type="slidenum">
              <a:t>‹Nº›</a:t>
            </a:fld>
            <a:endParaRPr/>
          </a:p>
        </p:txBody>
      </p:sp>
      <p:sp>
        <p:nvSpPr>
          <p:cNvPr id="9" name="PlaceHolder 8"/>
          <p:cNvSpPr>
            <a:spLocks noGrp="1"/>
          </p:cNvSpPr>
          <p:nvPr>
            <p:ph type="dt" idx="12"/>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7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7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7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7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7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7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1405F399-ABE0-49FA-BF3F-C43DA1A61E95}" type="slidenum">
              <a:t>‹Nº›</a:t>
            </a:fld>
            <a:endParaRPr/>
          </a:p>
        </p:txBody>
      </p:sp>
      <p:sp>
        <p:nvSpPr>
          <p:cNvPr id="11" name="PlaceHolder 10"/>
          <p:cNvSpPr>
            <a:spLocks noGrp="1"/>
          </p:cNvSpPr>
          <p:nvPr>
            <p:ph type="dt" idx="12"/>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EC1DF9A4-1290-436F-B22C-FEB26A560A3D}" type="slidenum">
              <a:t>‹Nº›</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8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8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s-MX"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8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8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9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9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9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9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9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9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9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0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0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0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0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0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0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0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0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34B70AE3-3AB1-4E05-84EF-7D44BFBD23A8}" type="slidenum">
              <a:t>‹Nº›</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1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1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1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1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1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1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9EBF7B8F-923F-47AC-B4F4-B3608A674B37}" type="slidenum">
              <a:t>‹Nº›</a:t>
            </a:fld>
            <a:endParaRPr/>
          </a:p>
        </p:txBody>
      </p:sp>
      <p:sp>
        <p:nvSpPr>
          <p:cNvPr id="4" name="PlaceHolder 3"/>
          <p:cNvSpPr>
            <a:spLocks noGrp="1"/>
          </p:cNvSpPr>
          <p:nvPr>
            <p:ph type="dt" idx="15"/>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2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4"/>
          </p:nvPr>
        </p:nvSpPr>
        <p:spPr/>
        <p:txBody>
          <a:bodyPr/>
          <a:lstStyle/>
          <a:p>
            <a:fld id="{763E478D-E4F9-4BD2-86C9-B11BCD72AA7F}" type="slidenum">
              <a:t>‹Nº›</a:t>
            </a:fld>
            <a:endParaRPr/>
          </a:p>
        </p:txBody>
      </p:sp>
      <p:sp>
        <p:nvSpPr>
          <p:cNvPr id="6" name="PlaceHolder 5"/>
          <p:cNvSpPr>
            <a:spLocks noGrp="1"/>
          </p:cNvSpPr>
          <p:nvPr>
            <p:ph type="dt" idx="15"/>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27"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4"/>
          </p:nvPr>
        </p:nvSpPr>
        <p:spPr/>
        <p:txBody>
          <a:bodyPr/>
          <a:lstStyle/>
          <a:p>
            <a:fld id="{C8B5CBD4-ABD1-4C54-BA34-D6E0EBE8895D}" type="slidenum">
              <a:t>‹Nº›</a:t>
            </a:fld>
            <a:endParaRPr/>
          </a:p>
        </p:txBody>
      </p:sp>
      <p:sp>
        <p:nvSpPr>
          <p:cNvPr id="6" name="PlaceHolder 5"/>
          <p:cNvSpPr>
            <a:spLocks noGrp="1"/>
          </p:cNvSpPr>
          <p:nvPr>
            <p:ph type="dt" idx="15"/>
          </p:nvPr>
        </p:nvSpPr>
        <p:spPr/>
        <p:txBody>
          <a:body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2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3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4"/>
          </p:nvPr>
        </p:nvSpPr>
        <p:spPr/>
        <p:txBody>
          <a:bodyPr/>
          <a:lstStyle/>
          <a:p>
            <a:fld id="{26018679-9027-4B43-917A-065D81AC103A}" type="slidenum">
              <a:t>‹Nº›</a:t>
            </a:fld>
            <a:endParaRPr/>
          </a:p>
        </p:txBody>
      </p:sp>
      <p:sp>
        <p:nvSpPr>
          <p:cNvPr id="7" name="PlaceHolder 6"/>
          <p:cNvSpPr>
            <a:spLocks noGrp="1"/>
          </p:cNvSpPr>
          <p:nvPr>
            <p:ph type="dt" idx="15"/>
          </p:nvPr>
        </p:nvSpPr>
        <p:spPr/>
        <p:txBody>
          <a:body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4"/>
          </p:nvPr>
        </p:nvSpPr>
        <p:spPr/>
        <p:txBody>
          <a:bodyPr/>
          <a:lstStyle/>
          <a:p>
            <a:fld id="{BF1B6F7C-2129-4C15-843B-9020B0A3975D}" type="slidenum">
              <a:t>‹Nº›</a:t>
            </a:fld>
            <a:endParaRPr/>
          </a:p>
        </p:txBody>
      </p:sp>
      <p:sp>
        <p:nvSpPr>
          <p:cNvPr id="5" name="PlaceHolder 4"/>
          <p:cNvSpPr>
            <a:spLocks noGrp="1"/>
          </p:cNvSpPr>
          <p:nvPr>
            <p:ph type="dt" idx="15"/>
          </p:nvPr>
        </p:nvSpPr>
        <p:spPr/>
        <p:txBody>
          <a:body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4"/>
          </p:nvPr>
        </p:nvSpPr>
        <p:spPr/>
        <p:txBody>
          <a:bodyPr/>
          <a:lstStyle/>
          <a:p>
            <a:fld id="{A284E68A-F67B-473A-93AA-A8DDA17383D8}" type="slidenum">
              <a:t>‹Nº›</a:t>
            </a:fld>
            <a:endParaRPr/>
          </a:p>
        </p:txBody>
      </p:sp>
      <p:sp>
        <p:nvSpPr>
          <p:cNvPr id="5" name="PlaceHolder 4"/>
          <p:cNvSpPr>
            <a:spLocks noGrp="1"/>
          </p:cNvSpPr>
          <p:nvPr>
            <p:ph type="dt" idx="15"/>
          </p:nvPr>
        </p:nvSpPr>
        <p:spPr/>
        <p:txBody>
          <a:body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3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3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3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75AEDAAA-878C-4E50-93C0-C2D36730DD66}" type="slidenum">
              <a:t>‹Nº›</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3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3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40"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EE7C5F96-0551-4452-B872-1064D1C7E189}" type="slidenum">
              <a:t>‹Nº›</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4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4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44"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B64B335A-1D4E-478B-917D-577B5D81790F}" type="slidenum">
              <a:t>‹Nº›</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E7891BB0-409E-4740-8120-52F9BF5D7368}"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46"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47"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4"/>
          </p:nvPr>
        </p:nvSpPr>
        <p:spPr/>
        <p:txBody>
          <a:bodyPr/>
          <a:lstStyle/>
          <a:p>
            <a:fld id="{A699854D-BACC-4357-AFBE-3A361BC40C2C}" type="slidenum">
              <a:t>‹Nº›</a:t>
            </a:fld>
            <a:endParaRPr/>
          </a:p>
        </p:txBody>
      </p:sp>
      <p:sp>
        <p:nvSpPr>
          <p:cNvPr id="7" name="PlaceHolder 6"/>
          <p:cNvSpPr>
            <a:spLocks noGrp="1"/>
          </p:cNvSpPr>
          <p:nvPr>
            <p:ph type="dt" idx="15"/>
          </p:nvPr>
        </p:nvSpPr>
        <p:spPr/>
        <p:txBody>
          <a:body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4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5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5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52"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 name="PlaceHolder 6"/>
          <p:cNvSpPr>
            <a:spLocks noGrp="1"/>
          </p:cNvSpPr>
          <p:nvPr>
            <p:ph type="ftr" idx="13"/>
          </p:nvPr>
        </p:nvSpPr>
        <p:spPr/>
        <p:txBody>
          <a:bodyPr/>
          <a:lstStyle/>
          <a:p>
            <a:r>
              <a:t>Footer</a:t>
            </a:r>
          </a:p>
        </p:txBody>
      </p:sp>
      <p:sp>
        <p:nvSpPr>
          <p:cNvPr id="8" name="PlaceHolder 7"/>
          <p:cNvSpPr>
            <a:spLocks noGrp="1"/>
          </p:cNvSpPr>
          <p:nvPr>
            <p:ph type="sldNum" idx="14"/>
          </p:nvPr>
        </p:nvSpPr>
        <p:spPr/>
        <p:txBody>
          <a:bodyPr/>
          <a:lstStyle/>
          <a:p>
            <a:fld id="{B9856404-94F6-484C-9E15-89F0DCB91AF5}" type="slidenum">
              <a:t>‹Nº›</a:t>
            </a:fld>
            <a:endParaRPr/>
          </a:p>
        </p:txBody>
      </p:sp>
      <p:sp>
        <p:nvSpPr>
          <p:cNvPr id="9" name="PlaceHolder 8"/>
          <p:cNvSpPr>
            <a:spLocks noGrp="1"/>
          </p:cNvSpPr>
          <p:nvPr>
            <p:ph type="dt" idx="15"/>
          </p:nvPr>
        </p:nvSpPr>
        <p:spPr/>
        <p:txBody>
          <a:body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54"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55"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56"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57"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58"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59"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9" name="PlaceHolder 8"/>
          <p:cNvSpPr>
            <a:spLocks noGrp="1"/>
          </p:cNvSpPr>
          <p:nvPr>
            <p:ph type="ftr" idx="13"/>
          </p:nvPr>
        </p:nvSpPr>
        <p:spPr/>
        <p:txBody>
          <a:bodyPr/>
          <a:lstStyle/>
          <a:p>
            <a:r>
              <a:t>Footer</a:t>
            </a:r>
          </a:p>
        </p:txBody>
      </p:sp>
      <p:sp>
        <p:nvSpPr>
          <p:cNvPr id="10" name="PlaceHolder 9"/>
          <p:cNvSpPr>
            <a:spLocks noGrp="1"/>
          </p:cNvSpPr>
          <p:nvPr>
            <p:ph type="sldNum" idx="14"/>
          </p:nvPr>
        </p:nvSpPr>
        <p:spPr/>
        <p:txBody>
          <a:bodyPr/>
          <a:lstStyle/>
          <a:p>
            <a:fld id="{71A2B518-88BF-424F-AC25-FDFD275BEFAF}" type="slidenum">
              <a:t>‹Nº›</a:t>
            </a:fld>
            <a:endParaRPr/>
          </a:p>
        </p:txBody>
      </p:sp>
      <p:sp>
        <p:nvSpPr>
          <p:cNvPr id="11" name="PlaceHolder 10"/>
          <p:cNvSpPr>
            <a:spLocks noGrp="1"/>
          </p:cNvSpPr>
          <p:nvPr>
            <p:ph type="dt" idx="15"/>
          </p:nvPr>
        </p:nvSpPr>
        <p:spPr/>
        <p:txBody>
          <a:body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lstStyle/>
          <a:p>
            <a:r>
              <a:t>Footer</a:t>
            </a:r>
          </a:p>
        </p:txBody>
      </p:sp>
      <p:sp>
        <p:nvSpPr>
          <p:cNvPr id="3" name="PlaceHolder 2"/>
          <p:cNvSpPr>
            <a:spLocks noGrp="1"/>
          </p:cNvSpPr>
          <p:nvPr>
            <p:ph type="sldNum" idx="17"/>
          </p:nvPr>
        </p:nvSpPr>
        <p:spPr/>
        <p:txBody>
          <a:bodyPr/>
          <a:lstStyle/>
          <a:p>
            <a:fld id="{95C58AC6-F0C7-47C6-8A73-3391D702D525}" type="slidenum">
              <a:t>‹Nº›</a:t>
            </a:fld>
            <a:endParaRPr/>
          </a:p>
        </p:txBody>
      </p:sp>
      <p:sp>
        <p:nvSpPr>
          <p:cNvPr id="4" name="PlaceHolder 3"/>
          <p:cNvSpPr>
            <a:spLocks noGrp="1"/>
          </p:cNvSpPr>
          <p:nvPr>
            <p:ph type="dt" idx="18"/>
          </p:nvPr>
        </p:nvSpPr>
        <p:spPr/>
        <p:txBody>
          <a:body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6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D9EF2A13-709A-47EE-9375-E31C652210FC}" type="slidenum">
              <a:t>‹Nº›</a:t>
            </a:fld>
            <a:endParaRPr/>
          </a:p>
        </p:txBody>
      </p:sp>
      <p:sp>
        <p:nvSpPr>
          <p:cNvPr id="6" name="PlaceHolder 5"/>
          <p:cNvSpPr>
            <a:spLocks noGrp="1"/>
          </p:cNvSpPr>
          <p:nvPr>
            <p:ph type="dt" idx="18"/>
          </p:nvPr>
        </p:nvSpPr>
        <p:spPr/>
        <p:txBody>
          <a:body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7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94874DDE-3845-4853-9908-E4F4EF3219D5}" type="slidenum">
              <a:t>‹Nº›</a:t>
            </a:fld>
            <a:endParaRPr/>
          </a:p>
        </p:txBody>
      </p:sp>
      <p:sp>
        <p:nvSpPr>
          <p:cNvPr id="6" name="PlaceHolder 5"/>
          <p:cNvSpPr>
            <a:spLocks noGrp="1"/>
          </p:cNvSpPr>
          <p:nvPr>
            <p:ph type="dt" idx="18"/>
          </p:nvPr>
        </p:nvSpPr>
        <p:spPr/>
        <p:txBody>
          <a:body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7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7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71624B94-FF74-43E7-B4E2-8D9FBD856B10}" type="slidenum">
              <a:t>‹Nº›</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5C8A6EEE-F143-45EE-B172-0115C987B511}" type="slidenum">
              <a:t>‹Nº›</a:t>
            </a:fld>
            <a:endParaRPr/>
          </a:p>
        </p:txBody>
      </p:sp>
      <p:sp>
        <p:nvSpPr>
          <p:cNvPr id="5" name="PlaceHolder 4"/>
          <p:cNvSpPr>
            <a:spLocks noGrp="1"/>
          </p:cNvSpPr>
          <p:nvPr>
            <p:ph type="dt" idx="18"/>
          </p:nvPr>
        </p:nvSpPr>
        <p:spPr/>
        <p:txBody>
          <a:body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77DE440A-375E-4A7B-B895-6DFCC7CCD37F}" type="slidenum">
              <a:t>‹Nº›</a:t>
            </a:fld>
            <a:endParaRPr/>
          </a:p>
        </p:txBody>
      </p:sp>
      <p:sp>
        <p:nvSpPr>
          <p:cNvPr id="5" name="PlaceHolder 4"/>
          <p:cNvSpPr>
            <a:spLocks noGrp="1"/>
          </p:cNvSpPr>
          <p:nvPr>
            <p:ph type="dt" idx="18"/>
          </p:nvPr>
        </p:nvSpPr>
        <p:spPr/>
        <p:txBody>
          <a:body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7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7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8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9F02FDE2-AB29-4472-8265-6A6F654BB9AE}" type="slidenum">
              <a:t>‹Nº›</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E68690E5-CED2-4B9A-BAE0-60259C7FCA08}"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8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8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8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E8F84416-DD9E-408C-8393-28AF534FD84D}" type="slidenum">
              <a:t>‹Nº›</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8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8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8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1C58B17E-9018-444B-8891-E61418A5FCCA}" type="slidenum">
              <a:t>‹Nº›</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9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9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67193A76-4358-4868-A473-E0058CE1D0EC}" type="slidenum">
              <a:t>‹Nº›</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9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9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9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9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 name="PlaceHolder 6"/>
          <p:cNvSpPr>
            <a:spLocks noGrp="1"/>
          </p:cNvSpPr>
          <p:nvPr>
            <p:ph type="ftr" idx="16"/>
          </p:nvPr>
        </p:nvSpPr>
        <p:spPr/>
        <p:txBody>
          <a:bodyPr/>
          <a:lstStyle/>
          <a:p>
            <a:r>
              <a:t>Footer</a:t>
            </a:r>
          </a:p>
        </p:txBody>
      </p:sp>
      <p:sp>
        <p:nvSpPr>
          <p:cNvPr id="8" name="PlaceHolder 7"/>
          <p:cNvSpPr>
            <a:spLocks noGrp="1"/>
          </p:cNvSpPr>
          <p:nvPr>
            <p:ph type="sldNum" idx="17"/>
          </p:nvPr>
        </p:nvSpPr>
        <p:spPr/>
        <p:txBody>
          <a:bodyPr/>
          <a:lstStyle/>
          <a:p>
            <a:fld id="{4EEE0D01-225E-4777-A168-A13C9EBC4640}" type="slidenum">
              <a:t>‹Nº›</a:t>
            </a:fld>
            <a:endParaRPr/>
          </a:p>
        </p:txBody>
      </p:sp>
      <p:sp>
        <p:nvSpPr>
          <p:cNvPr id="9" name="PlaceHolder 8"/>
          <p:cNvSpPr>
            <a:spLocks noGrp="1"/>
          </p:cNvSpPr>
          <p:nvPr>
            <p:ph type="dt" idx="18"/>
          </p:nvPr>
        </p:nvSpPr>
        <p:spPr/>
        <p:txBody>
          <a:body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9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9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0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0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0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0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9" name="PlaceHolder 8"/>
          <p:cNvSpPr>
            <a:spLocks noGrp="1"/>
          </p:cNvSpPr>
          <p:nvPr>
            <p:ph type="ftr" idx="16"/>
          </p:nvPr>
        </p:nvSpPr>
        <p:spPr/>
        <p:txBody>
          <a:bodyPr/>
          <a:lstStyle/>
          <a:p>
            <a:r>
              <a:t>Footer</a:t>
            </a:r>
          </a:p>
        </p:txBody>
      </p:sp>
      <p:sp>
        <p:nvSpPr>
          <p:cNvPr id="10" name="PlaceHolder 9"/>
          <p:cNvSpPr>
            <a:spLocks noGrp="1"/>
          </p:cNvSpPr>
          <p:nvPr>
            <p:ph type="sldNum" idx="17"/>
          </p:nvPr>
        </p:nvSpPr>
        <p:spPr/>
        <p:txBody>
          <a:bodyPr/>
          <a:lstStyle/>
          <a:p>
            <a:fld id="{22CD322C-2A46-4F3F-850E-5C95FAAB7C1C}" type="slidenum">
              <a:t>‹Nº›</a:t>
            </a:fld>
            <a:endParaRPr/>
          </a:p>
        </p:txBody>
      </p:sp>
      <p:sp>
        <p:nvSpPr>
          <p:cNvPr id="11" name="PlaceHolder 10"/>
          <p:cNvSpPr>
            <a:spLocks noGrp="1"/>
          </p:cNvSpPr>
          <p:nvPr>
            <p:ph type="dt" idx="18"/>
          </p:nvPr>
        </p:nvSpPr>
        <p:spPr/>
        <p:txBody>
          <a:body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lstStyle/>
          <a:p>
            <a:r>
              <a:t>Footer</a:t>
            </a:r>
          </a:p>
        </p:txBody>
      </p:sp>
      <p:sp>
        <p:nvSpPr>
          <p:cNvPr id="3" name="PlaceHolder 2"/>
          <p:cNvSpPr>
            <a:spLocks noGrp="1"/>
          </p:cNvSpPr>
          <p:nvPr>
            <p:ph type="sldNum" idx="20"/>
          </p:nvPr>
        </p:nvSpPr>
        <p:spPr/>
        <p:txBody>
          <a:bodyPr/>
          <a:lstStyle/>
          <a:p>
            <a:fld id="{1875D375-4CF5-4396-8C20-46F18F1C57B3}" type="slidenum">
              <a:t>‹Nº›</a:t>
            </a:fld>
            <a:endParaRPr/>
          </a:p>
        </p:txBody>
      </p:sp>
      <p:sp>
        <p:nvSpPr>
          <p:cNvPr id="4" name="PlaceHolder 3"/>
          <p:cNvSpPr>
            <a:spLocks noGrp="1"/>
          </p:cNvSpPr>
          <p:nvPr>
            <p:ph type="dt" idx="21"/>
          </p:nvPr>
        </p:nvSpPr>
        <p:spPr/>
        <p:txBody>
          <a:body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1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19"/>
          </p:nvPr>
        </p:nvSpPr>
        <p:spPr/>
        <p:txBody>
          <a:bodyPr/>
          <a:lstStyle/>
          <a:p>
            <a:r>
              <a:t>Footer</a:t>
            </a:r>
          </a:p>
        </p:txBody>
      </p:sp>
      <p:sp>
        <p:nvSpPr>
          <p:cNvPr id="5" name="PlaceHolder 4"/>
          <p:cNvSpPr>
            <a:spLocks noGrp="1"/>
          </p:cNvSpPr>
          <p:nvPr>
            <p:ph type="sldNum" idx="20"/>
          </p:nvPr>
        </p:nvSpPr>
        <p:spPr/>
        <p:txBody>
          <a:bodyPr/>
          <a:lstStyle/>
          <a:p>
            <a:fld id="{64515440-9682-49B1-8215-3C483B61D9D7}" type="slidenum">
              <a:t>‹Nº›</a:t>
            </a:fld>
            <a:endParaRPr/>
          </a:p>
        </p:txBody>
      </p:sp>
      <p:sp>
        <p:nvSpPr>
          <p:cNvPr id="6" name="PlaceHolder 5"/>
          <p:cNvSpPr>
            <a:spLocks noGrp="1"/>
          </p:cNvSpPr>
          <p:nvPr>
            <p:ph type="dt" idx="21"/>
          </p:nvPr>
        </p:nvSpPr>
        <p:spPr/>
        <p:txBody>
          <a:body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1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 name="PlaceHolder 3"/>
          <p:cNvSpPr>
            <a:spLocks noGrp="1"/>
          </p:cNvSpPr>
          <p:nvPr>
            <p:ph type="ftr" idx="19"/>
          </p:nvPr>
        </p:nvSpPr>
        <p:spPr/>
        <p:txBody>
          <a:bodyPr/>
          <a:lstStyle/>
          <a:p>
            <a:r>
              <a:t>Footer</a:t>
            </a:r>
          </a:p>
        </p:txBody>
      </p:sp>
      <p:sp>
        <p:nvSpPr>
          <p:cNvPr id="5" name="PlaceHolder 4"/>
          <p:cNvSpPr>
            <a:spLocks noGrp="1"/>
          </p:cNvSpPr>
          <p:nvPr>
            <p:ph type="sldNum" idx="20"/>
          </p:nvPr>
        </p:nvSpPr>
        <p:spPr/>
        <p:txBody>
          <a:bodyPr/>
          <a:lstStyle/>
          <a:p>
            <a:fld id="{15D2D645-4C8B-41D1-ADBE-CC836E75362F}" type="slidenum">
              <a:t>‹Nº›</a:t>
            </a:fld>
            <a:endParaRPr/>
          </a:p>
        </p:txBody>
      </p:sp>
      <p:sp>
        <p:nvSpPr>
          <p:cNvPr id="6" name="PlaceHolder 5"/>
          <p:cNvSpPr>
            <a:spLocks noGrp="1"/>
          </p:cNvSpPr>
          <p:nvPr>
            <p:ph type="dt" idx="21"/>
          </p:nvPr>
        </p:nvSpPr>
        <p:spPr/>
        <p:txBody>
          <a:body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1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1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19"/>
          </p:nvPr>
        </p:nvSpPr>
        <p:spPr/>
        <p:txBody>
          <a:bodyPr/>
          <a:lstStyle/>
          <a:p>
            <a:r>
              <a:t>Footer</a:t>
            </a:r>
          </a:p>
        </p:txBody>
      </p:sp>
      <p:sp>
        <p:nvSpPr>
          <p:cNvPr id="6" name="PlaceHolder 5"/>
          <p:cNvSpPr>
            <a:spLocks noGrp="1"/>
          </p:cNvSpPr>
          <p:nvPr>
            <p:ph type="sldNum" idx="20"/>
          </p:nvPr>
        </p:nvSpPr>
        <p:spPr/>
        <p:txBody>
          <a:bodyPr/>
          <a:lstStyle/>
          <a:p>
            <a:fld id="{6EFB8113-49AB-4059-83B1-4A8731CF99E1}" type="slidenum">
              <a:t>‹Nº›</a:t>
            </a:fld>
            <a:endParaRPr/>
          </a:p>
        </p:txBody>
      </p:sp>
      <p:sp>
        <p:nvSpPr>
          <p:cNvPr id="7" name="PlaceHolder 6"/>
          <p:cNvSpPr>
            <a:spLocks noGrp="1"/>
          </p:cNvSpPr>
          <p:nvPr>
            <p:ph type="dt" idx="21"/>
          </p:nvPr>
        </p:nvSpPr>
        <p:spPr/>
        <p:txBody>
          <a:body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 name="PlaceHolder 2"/>
          <p:cNvSpPr>
            <a:spLocks noGrp="1"/>
          </p:cNvSpPr>
          <p:nvPr>
            <p:ph type="ftr" idx="19"/>
          </p:nvPr>
        </p:nvSpPr>
        <p:spPr/>
        <p:txBody>
          <a:bodyPr/>
          <a:lstStyle/>
          <a:p>
            <a:r>
              <a:t>Footer</a:t>
            </a:r>
          </a:p>
        </p:txBody>
      </p:sp>
      <p:sp>
        <p:nvSpPr>
          <p:cNvPr id="4" name="PlaceHolder 3"/>
          <p:cNvSpPr>
            <a:spLocks noGrp="1"/>
          </p:cNvSpPr>
          <p:nvPr>
            <p:ph type="sldNum" idx="20"/>
          </p:nvPr>
        </p:nvSpPr>
        <p:spPr/>
        <p:txBody>
          <a:bodyPr/>
          <a:lstStyle/>
          <a:p>
            <a:fld id="{E5DC4979-63FF-4D0A-90AD-9805B21B79BB}" type="slidenum">
              <a:t>‹Nº›</a:t>
            </a:fld>
            <a:endParaRPr/>
          </a:p>
        </p:txBody>
      </p:sp>
      <p:sp>
        <p:nvSpPr>
          <p:cNvPr id="5" name="PlaceHolder 4"/>
          <p:cNvSpPr>
            <a:spLocks noGrp="1"/>
          </p:cNvSpPr>
          <p:nvPr>
            <p:ph type="dt" idx="2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A21690A-EE43-4607-8E97-2DA8D75BEF7E}"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19"/>
          </p:nvPr>
        </p:nvSpPr>
        <p:spPr/>
        <p:txBody>
          <a:bodyPr/>
          <a:lstStyle/>
          <a:p>
            <a:r>
              <a:t>Footer</a:t>
            </a:r>
          </a:p>
        </p:txBody>
      </p:sp>
      <p:sp>
        <p:nvSpPr>
          <p:cNvPr id="4" name="PlaceHolder 3"/>
          <p:cNvSpPr>
            <a:spLocks noGrp="1"/>
          </p:cNvSpPr>
          <p:nvPr>
            <p:ph type="sldNum" idx="20"/>
          </p:nvPr>
        </p:nvSpPr>
        <p:spPr/>
        <p:txBody>
          <a:bodyPr/>
          <a:lstStyle/>
          <a:p>
            <a:fld id="{F3602E68-9B11-46FC-85D8-CF456E2B5426}" type="slidenum">
              <a:t>‹Nº›</a:t>
            </a:fld>
            <a:endParaRPr/>
          </a:p>
        </p:txBody>
      </p:sp>
      <p:sp>
        <p:nvSpPr>
          <p:cNvPr id="5" name="PlaceHolder 4"/>
          <p:cNvSpPr>
            <a:spLocks noGrp="1"/>
          </p:cNvSpPr>
          <p:nvPr>
            <p:ph type="dt" idx="21"/>
          </p:nvPr>
        </p:nvSpPr>
        <p:spPr/>
        <p:txBody>
          <a:body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2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2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2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9"/>
          </p:nvPr>
        </p:nvSpPr>
        <p:spPr/>
        <p:txBody>
          <a:bodyPr/>
          <a:lstStyle/>
          <a:p>
            <a:r>
              <a:t>Footer</a:t>
            </a:r>
          </a:p>
        </p:txBody>
      </p:sp>
      <p:sp>
        <p:nvSpPr>
          <p:cNvPr id="7" name="PlaceHolder 6"/>
          <p:cNvSpPr>
            <a:spLocks noGrp="1"/>
          </p:cNvSpPr>
          <p:nvPr>
            <p:ph type="sldNum" idx="20"/>
          </p:nvPr>
        </p:nvSpPr>
        <p:spPr/>
        <p:txBody>
          <a:bodyPr/>
          <a:lstStyle/>
          <a:p>
            <a:fld id="{8E08AB9E-B0DD-4B88-ADB2-8E0C61A22207}" type="slidenum">
              <a:t>‹Nº›</a:t>
            </a:fld>
            <a:endParaRPr/>
          </a:p>
        </p:txBody>
      </p:sp>
      <p:sp>
        <p:nvSpPr>
          <p:cNvPr id="8" name="PlaceHolder 7"/>
          <p:cNvSpPr>
            <a:spLocks noGrp="1"/>
          </p:cNvSpPr>
          <p:nvPr>
            <p:ph type="dt" idx="21"/>
          </p:nvPr>
        </p:nvSpPr>
        <p:spPr/>
        <p:txBody>
          <a:body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2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2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9"/>
          </p:nvPr>
        </p:nvSpPr>
        <p:spPr/>
        <p:txBody>
          <a:bodyPr/>
          <a:lstStyle/>
          <a:p>
            <a:r>
              <a:t>Footer</a:t>
            </a:r>
          </a:p>
        </p:txBody>
      </p:sp>
      <p:sp>
        <p:nvSpPr>
          <p:cNvPr id="7" name="PlaceHolder 6"/>
          <p:cNvSpPr>
            <a:spLocks noGrp="1"/>
          </p:cNvSpPr>
          <p:nvPr>
            <p:ph type="sldNum" idx="20"/>
          </p:nvPr>
        </p:nvSpPr>
        <p:spPr/>
        <p:txBody>
          <a:bodyPr/>
          <a:lstStyle/>
          <a:p>
            <a:fld id="{B0D7AAD1-643E-4D2F-97C1-8153789BA925}" type="slidenum">
              <a:t>‹Nº›</a:t>
            </a:fld>
            <a:endParaRPr/>
          </a:p>
        </p:txBody>
      </p:sp>
      <p:sp>
        <p:nvSpPr>
          <p:cNvPr id="8" name="PlaceHolder 7"/>
          <p:cNvSpPr>
            <a:spLocks noGrp="1"/>
          </p:cNvSpPr>
          <p:nvPr>
            <p:ph type="dt" idx="21"/>
          </p:nvPr>
        </p:nvSpPr>
        <p:spPr/>
        <p:txBody>
          <a:body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2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3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3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6" name="PlaceHolder 5"/>
          <p:cNvSpPr>
            <a:spLocks noGrp="1"/>
          </p:cNvSpPr>
          <p:nvPr>
            <p:ph type="ftr" idx="19"/>
          </p:nvPr>
        </p:nvSpPr>
        <p:spPr/>
        <p:txBody>
          <a:bodyPr/>
          <a:lstStyle/>
          <a:p>
            <a:r>
              <a:t>Footer</a:t>
            </a:r>
          </a:p>
        </p:txBody>
      </p:sp>
      <p:sp>
        <p:nvSpPr>
          <p:cNvPr id="7" name="PlaceHolder 6"/>
          <p:cNvSpPr>
            <a:spLocks noGrp="1"/>
          </p:cNvSpPr>
          <p:nvPr>
            <p:ph type="sldNum" idx="20"/>
          </p:nvPr>
        </p:nvSpPr>
        <p:spPr/>
        <p:txBody>
          <a:bodyPr/>
          <a:lstStyle/>
          <a:p>
            <a:fld id="{1D8F6043-D354-420A-9DB7-7ADA64F3FAB0}" type="slidenum">
              <a:t>‹Nº›</a:t>
            </a:fld>
            <a:endParaRPr/>
          </a:p>
        </p:txBody>
      </p:sp>
      <p:sp>
        <p:nvSpPr>
          <p:cNvPr id="8" name="PlaceHolder 7"/>
          <p:cNvSpPr>
            <a:spLocks noGrp="1"/>
          </p:cNvSpPr>
          <p:nvPr>
            <p:ph type="dt" idx="21"/>
          </p:nvPr>
        </p:nvSpPr>
        <p:spPr/>
        <p:txBody>
          <a:body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3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3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5" name="PlaceHolder 4"/>
          <p:cNvSpPr>
            <a:spLocks noGrp="1"/>
          </p:cNvSpPr>
          <p:nvPr>
            <p:ph type="ftr" idx="19"/>
          </p:nvPr>
        </p:nvSpPr>
        <p:spPr/>
        <p:txBody>
          <a:bodyPr/>
          <a:lstStyle/>
          <a:p>
            <a:r>
              <a:t>Footer</a:t>
            </a:r>
          </a:p>
        </p:txBody>
      </p:sp>
      <p:sp>
        <p:nvSpPr>
          <p:cNvPr id="6" name="PlaceHolder 5"/>
          <p:cNvSpPr>
            <a:spLocks noGrp="1"/>
          </p:cNvSpPr>
          <p:nvPr>
            <p:ph type="sldNum" idx="20"/>
          </p:nvPr>
        </p:nvSpPr>
        <p:spPr/>
        <p:txBody>
          <a:bodyPr/>
          <a:lstStyle/>
          <a:p>
            <a:fld id="{A5E97779-B53B-40C7-AA14-5DF5D1C266B4}" type="slidenum">
              <a:t>‹Nº›</a:t>
            </a:fld>
            <a:endParaRPr/>
          </a:p>
        </p:txBody>
      </p:sp>
      <p:sp>
        <p:nvSpPr>
          <p:cNvPr id="7" name="PlaceHolder 6"/>
          <p:cNvSpPr>
            <a:spLocks noGrp="1"/>
          </p:cNvSpPr>
          <p:nvPr>
            <p:ph type="dt" idx="21"/>
          </p:nvPr>
        </p:nvSpPr>
        <p:spPr/>
        <p:txBody>
          <a:body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3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3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3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3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7" name="PlaceHolder 6"/>
          <p:cNvSpPr>
            <a:spLocks noGrp="1"/>
          </p:cNvSpPr>
          <p:nvPr>
            <p:ph type="ftr" idx="19"/>
          </p:nvPr>
        </p:nvSpPr>
        <p:spPr/>
        <p:txBody>
          <a:bodyPr/>
          <a:lstStyle/>
          <a:p>
            <a:r>
              <a:t>Footer</a:t>
            </a:r>
          </a:p>
        </p:txBody>
      </p:sp>
      <p:sp>
        <p:nvSpPr>
          <p:cNvPr id="8" name="PlaceHolder 7"/>
          <p:cNvSpPr>
            <a:spLocks noGrp="1"/>
          </p:cNvSpPr>
          <p:nvPr>
            <p:ph type="sldNum" idx="20"/>
          </p:nvPr>
        </p:nvSpPr>
        <p:spPr/>
        <p:txBody>
          <a:bodyPr/>
          <a:lstStyle/>
          <a:p>
            <a:fld id="{FDBF8D60-8DAE-4FB2-8B30-0B3F1C3E7D39}" type="slidenum">
              <a:t>‹Nº›</a:t>
            </a:fld>
            <a:endParaRPr/>
          </a:p>
        </p:txBody>
      </p:sp>
      <p:sp>
        <p:nvSpPr>
          <p:cNvPr id="9" name="PlaceHolder 8"/>
          <p:cNvSpPr>
            <a:spLocks noGrp="1"/>
          </p:cNvSpPr>
          <p:nvPr>
            <p:ph type="dt" idx="21"/>
          </p:nvPr>
        </p:nvSpPr>
        <p:spPr/>
        <p:txBody>
          <a:body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4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4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4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4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4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34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s-MX" sz="3200" b="0" strike="noStrike" spc="-1">
              <a:latin typeface="Arial"/>
            </a:endParaRPr>
          </a:p>
        </p:txBody>
      </p:sp>
      <p:sp>
        <p:nvSpPr>
          <p:cNvPr id="9" name="PlaceHolder 8"/>
          <p:cNvSpPr>
            <a:spLocks noGrp="1"/>
          </p:cNvSpPr>
          <p:nvPr>
            <p:ph type="ftr" idx="19"/>
          </p:nvPr>
        </p:nvSpPr>
        <p:spPr/>
        <p:txBody>
          <a:bodyPr/>
          <a:lstStyle/>
          <a:p>
            <a:r>
              <a:t>Footer</a:t>
            </a:r>
          </a:p>
        </p:txBody>
      </p:sp>
      <p:sp>
        <p:nvSpPr>
          <p:cNvPr id="10" name="PlaceHolder 9"/>
          <p:cNvSpPr>
            <a:spLocks noGrp="1"/>
          </p:cNvSpPr>
          <p:nvPr>
            <p:ph type="sldNum" idx="20"/>
          </p:nvPr>
        </p:nvSpPr>
        <p:spPr/>
        <p:txBody>
          <a:bodyPr/>
          <a:lstStyle/>
          <a:p>
            <a:fld id="{7EF96210-6B50-47CA-B070-16B2F2A8E12C}" type="slidenum">
              <a:t>‹Nº›</a:t>
            </a:fld>
            <a:endParaRPr/>
          </a:p>
        </p:txBody>
      </p:sp>
      <p:sp>
        <p:nvSpPr>
          <p:cNvPr id="11" name="PlaceHolder 10"/>
          <p:cNvSpPr>
            <a:spLocks noGrp="1"/>
          </p:cNvSpPr>
          <p:nvPr>
            <p:ph type="dt" idx="21"/>
          </p:nvPr>
        </p:nvSpPr>
        <p:spPr/>
        <p:txBody>
          <a:body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lstStyle/>
          <a:p>
            <a:r>
              <a:t>Footer</a:t>
            </a:r>
          </a:p>
        </p:txBody>
      </p:sp>
      <p:sp>
        <p:nvSpPr>
          <p:cNvPr id="3" name="PlaceHolder 2"/>
          <p:cNvSpPr>
            <a:spLocks noGrp="1"/>
          </p:cNvSpPr>
          <p:nvPr>
            <p:ph type="sldNum" idx="23"/>
          </p:nvPr>
        </p:nvSpPr>
        <p:spPr/>
        <p:txBody>
          <a:bodyPr/>
          <a:lstStyle/>
          <a:p>
            <a:fld id="{26415A6D-F360-49FA-A7EC-09D68C814BE2}" type="slidenum">
              <a:t>‹Nº›</a:t>
            </a:fld>
            <a:endParaRPr/>
          </a:p>
        </p:txBody>
      </p:sp>
      <p:sp>
        <p:nvSpPr>
          <p:cNvPr id="4" name="PlaceHolder 3"/>
          <p:cNvSpPr>
            <a:spLocks noGrp="1"/>
          </p:cNvSpPr>
          <p:nvPr>
            <p:ph type="dt" idx="24"/>
          </p:nvPr>
        </p:nvSpPr>
        <p:spPr/>
        <p:txBody>
          <a:body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5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22"/>
          </p:nvPr>
        </p:nvSpPr>
        <p:spPr/>
        <p:txBody>
          <a:bodyPr/>
          <a:lstStyle/>
          <a:p>
            <a:r>
              <a:t>Footer</a:t>
            </a:r>
          </a:p>
        </p:txBody>
      </p:sp>
      <p:sp>
        <p:nvSpPr>
          <p:cNvPr id="5" name="PlaceHolder 4"/>
          <p:cNvSpPr>
            <a:spLocks noGrp="1"/>
          </p:cNvSpPr>
          <p:nvPr>
            <p:ph type="sldNum" idx="23"/>
          </p:nvPr>
        </p:nvSpPr>
        <p:spPr/>
        <p:txBody>
          <a:bodyPr/>
          <a:lstStyle/>
          <a:p>
            <a:fld id="{24163633-7942-489C-9E90-13D76BA2F083}" type="slidenum">
              <a:t>‹Nº›</a:t>
            </a:fld>
            <a:endParaRPr/>
          </a:p>
        </p:txBody>
      </p:sp>
      <p:sp>
        <p:nvSpPr>
          <p:cNvPr id="6" name="PlaceHolder 5"/>
          <p:cNvSpPr>
            <a:spLocks noGrp="1"/>
          </p:cNvSpPr>
          <p:nvPr>
            <p:ph type="dt" idx="24"/>
          </p:nvPr>
        </p:nvSpPr>
        <p:spPr/>
        <p:txBody>
          <a:body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s-MX" sz="4400" b="0" strike="noStrike" spc="-1">
              <a:latin typeface="Arial"/>
            </a:endParaRPr>
          </a:p>
        </p:txBody>
      </p:sp>
      <p:sp>
        <p:nvSpPr>
          <p:cNvPr id="36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s-MX" sz="3200" b="0" strike="noStrike" spc="-1">
              <a:latin typeface="Arial"/>
            </a:endParaRPr>
          </a:p>
        </p:txBody>
      </p:sp>
      <p:sp>
        <p:nvSpPr>
          <p:cNvPr id="4" name="PlaceHolder 3"/>
          <p:cNvSpPr>
            <a:spLocks noGrp="1"/>
          </p:cNvSpPr>
          <p:nvPr>
            <p:ph type="ftr" idx="22"/>
          </p:nvPr>
        </p:nvSpPr>
        <p:spPr/>
        <p:txBody>
          <a:bodyPr/>
          <a:lstStyle/>
          <a:p>
            <a:r>
              <a:t>Footer</a:t>
            </a:r>
          </a:p>
        </p:txBody>
      </p:sp>
      <p:sp>
        <p:nvSpPr>
          <p:cNvPr id="5" name="PlaceHolder 4"/>
          <p:cNvSpPr>
            <a:spLocks noGrp="1"/>
          </p:cNvSpPr>
          <p:nvPr>
            <p:ph type="sldNum" idx="23"/>
          </p:nvPr>
        </p:nvSpPr>
        <p:spPr/>
        <p:txBody>
          <a:bodyPr/>
          <a:lstStyle/>
          <a:p>
            <a:fld id="{AD2ED300-D99F-49B9-8E84-8E4AFFCAB3EE}" type="slidenum">
              <a:t>‹Nº›</a:t>
            </a:fld>
            <a:endParaRPr/>
          </a:p>
        </p:txBody>
      </p:sp>
      <p:sp>
        <p:nvSpPr>
          <p:cNvPr id="6" name="PlaceHolder 5"/>
          <p:cNvSpPr>
            <a:spLocks noGrp="1"/>
          </p:cNvSpPr>
          <p:nvPr>
            <p:ph type="dt" idx="24"/>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8" name="Straight Connector 9"/>
          <p:cNvSpPr/>
          <p:nvPr/>
        </p:nvSpPr>
        <p:spPr>
          <a:xfrm>
            <a:off x="1193400" y="1897200"/>
            <a:ext cx="9966960" cy="360"/>
          </a:xfrm>
          <a:prstGeom prst="line">
            <a:avLst/>
          </a:prstGeom>
          <a:ln>
            <a:solidFill>
              <a:srgbClr val="404040"/>
            </a:solidFill>
            <a:round/>
          </a:ln>
        </p:spPr>
        <p:style>
          <a:lnRef idx="1">
            <a:schemeClr val="accent1"/>
          </a:lnRef>
          <a:fillRef idx="0">
            <a:schemeClr val="accent1"/>
          </a:fillRef>
          <a:effectRef idx="0">
            <a:schemeClr val="accent1"/>
          </a:effectRef>
          <a:fontRef idx="minor"/>
        </p:style>
      </p:sp>
      <p:sp>
        <p:nvSpPr>
          <p:cNvPr id="2" name="PlaceHolder 1"/>
          <p:cNvSpPr>
            <a:spLocks noGrp="1"/>
          </p:cNvSpPr>
          <p:nvPr>
            <p:ph type="ftr" idx="1"/>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&lt;pie de página&gt;</a:t>
            </a:r>
            <a:endParaRPr lang="es-MX" sz="900" b="0" strike="noStrike" spc="-1">
              <a:latin typeface="Times New Roman"/>
            </a:endParaRPr>
          </a:p>
        </p:txBody>
      </p:sp>
      <p:sp>
        <p:nvSpPr>
          <p:cNvPr id="3" name="PlaceHolder 2"/>
          <p:cNvSpPr>
            <a:spLocks noGrp="1"/>
          </p:cNvSpPr>
          <p:nvPr>
            <p:ph type="sldNum" idx="2"/>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825029BC-7E75-4E8C-B743-237D7F41F79B}" type="slidenum">
              <a:rPr lang="en-US" sz="1050" b="0" strike="noStrike" spc="-1">
                <a:solidFill>
                  <a:srgbClr val="FFFFFF"/>
                </a:solidFill>
                <a:latin typeface="Calibri"/>
              </a:rPr>
              <a:t>‹Nº›</a:t>
            </a:fld>
            <a:endParaRPr lang="es-MX" sz="1050" b="0" strike="noStrike" spc="-1">
              <a:latin typeface="Times New Roman"/>
            </a:endParaRPr>
          </a:p>
        </p:txBody>
      </p:sp>
      <p:sp>
        <p:nvSpPr>
          <p:cNvPr id="4" name="PlaceHolder 3"/>
          <p:cNvSpPr>
            <a:spLocks noGrp="1"/>
          </p:cNvSpPr>
          <p:nvPr>
            <p:ph type="dt" idx="3"/>
          </p:nvPr>
        </p:nvSpPr>
        <p:spPr>
          <a:xfrm>
            <a:off x="8218440" y="6446880"/>
            <a:ext cx="2584080" cy="364320"/>
          </a:xfrm>
          <a:prstGeom prst="rect">
            <a:avLst/>
          </a:prstGeom>
          <a:noFill/>
          <a:ln w="0">
            <a:noFill/>
          </a:ln>
        </p:spPr>
        <p:txBody>
          <a:bodyPr lIns="90000" tIns="45000" rIns="90000" bIns="45000" anchor="ctr">
            <a:noAutofit/>
          </a:bodyPr>
          <a:lstStyle>
            <a:lvl1pPr>
              <a:defRPr lang="es-MX" sz="1400" b="0" strike="noStrike" spc="-1">
                <a:latin typeface="Times New Roman"/>
              </a:defRPr>
            </a:lvl1pPr>
          </a:lstStyle>
          <a:p>
            <a:r>
              <a:rPr lang="es-MX" sz="1400" b="0" strike="noStrike" spc="-1">
                <a:latin typeface="Times New Roman"/>
              </a:rPr>
              <a:t>&lt;fecha/hora&gt;</a:t>
            </a:r>
          </a:p>
        </p:txBody>
      </p:sp>
      <p:sp>
        <p:nvSpPr>
          <p:cNvPr id="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s-MX" sz="4400" b="0" strike="noStrike" spc="-1">
                <a:latin typeface="Arial"/>
              </a:rPr>
              <a:t>Pulse para editar el formato del texto de título</a:t>
            </a: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3" name="Rectangle 6" hidden="1"/>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394" name="Straight Connector 9"/>
          <p:cNvSpPr/>
          <p:nvPr/>
        </p:nvSpPr>
        <p:spPr>
          <a:xfrm>
            <a:off x="1193400" y="1897200"/>
            <a:ext cx="9966960" cy="360"/>
          </a:xfrm>
          <a:prstGeom prst="line">
            <a:avLst/>
          </a:prstGeom>
          <a:ln>
            <a:solidFill>
              <a:srgbClr val="404040"/>
            </a:solidFill>
            <a:round/>
          </a:ln>
        </p:spPr>
        <p:style>
          <a:lnRef idx="1">
            <a:schemeClr val="accent1"/>
          </a:lnRef>
          <a:fillRef idx="0">
            <a:schemeClr val="accent1"/>
          </a:fillRef>
          <a:effectRef idx="0">
            <a:schemeClr val="accent1"/>
          </a:effectRef>
          <a:fontRef idx="minor"/>
        </p:style>
      </p:sp>
      <p:sp>
        <p:nvSpPr>
          <p:cNvPr id="395" name="Rectangle 7"/>
          <p:cNvSpPr/>
          <p:nvPr/>
        </p:nvSpPr>
        <p:spPr>
          <a:xfrm>
            <a:off x="0" y="4578480"/>
            <a:ext cx="12188160" cy="2278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396" name="PlaceHolder 1"/>
          <p:cNvSpPr>
            <a:spLocks noGrp="1"/>
          </p:cNvSpPr>
          <p:nvPr>
            <p:ph type="ftr" idx="25"/>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&lt;pie de página&gt;</a:t>
            </a:r>
            <a:endParaRPr lang="es-MX" sz="900" b="0" strike="noStrike" spc="-1">
              <a:latin typeface="Times New Roman"/>
            </a:endParaRPr>
          </a:p>
        </p:txBody>
      </p:sp>
      <p:sp>
        <p:nvSpPr>
          <p:cNvPr id="397" name="PlaceHolder 2"/>
          <p:cNvSpPr>
            <a:spLocks noGrp="1"/>
          </p:cNvSpPr>
          <p:nvPr>
            <p:ph type="sldNum" idx="26"/>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BCBC06F6-2993-4739-A922-127A6DAFE0A5}" type="slidenum">
              <a:rPr lang="en-US" sz="1050" b="0" strike="noStrike" spc="-1">
                <a:solidFill>
                  <a:srgbClr val="FFFFFF"/>
                </a:solidFill>
                <a:latin typeface="Calibri"/>
              </a:rPr>
              <a:t>‹Nº›</a:t>
            </a:fld>
            <a:endParaRPr lang="es-MX" sz="1050" b="0" strike="noStrike" spc="-1">
              <a:latin typeface="Times New Roman"/>
            </a:endParaRPr>
          </a:p>
        </p:txBody>
      </p:sp>
      <p:sp>
        <p:nvSpPr>
          <p:cNvPr id="398" name="PlaceHolder 3"/>
          <p:cNvSpPr>
            <a:spLocks noGrp="1"/>
          </p:cNvSpPr>
          <p:nvPr>
            <p:ph type="dt" idx="27"/>
          </p:nvPr>
        </p:nvSpPr>
        <p:spPr>
          <a:xfrm>
            <a:off x="8218440" y="6446880"/>
            <a:ext cx="2584080" cy="364320"/>
          </a:xfrm>
          <a:prstGeom prst="rect">
            <a:avLst/>
          </a:prstGeom>
          <a:noFill/>
          <a:ln w="0">
            <a:noFill/>
          </a:ln>
        </p:spPr>
        <p:txBody>
          <a:bodyPr lIns="90000" tIns="45000" rIns="90000" bIns="45000" anchor="ctr">
            <a:noAutofit/>
          </a:bodyPr>
          <a:lstStyle>
            <a:lvl1pPr>
              <a:defRPr lang="es-MX" sz="1400" b="0" strike="noStrike" spc="-1">
                <a:latin typeface="Times New Roman"/>
              </a:defRPr>
            </a:lvl1pPr>
          </a:lstStyle>
          <a:p>
            <a:r>
              <a:rPr lang="es-MX" sz="1400" b="0" strike="noStrike" spc="-1">
                <a:latin typeface="Times New Roman"/>
              </a:rPr>
              <a:t>&lt;fecha/hora&gt;</a:t>
            </a:r>
          </a:p>
        </p:txBody>
      </p:sp>
      <p:sp>
        <p:nvSpPr>
          <p:cNvPr id="399"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s-MX" sz="4400" b="0" strike="noStrike" spc="-1">
                <a:latin typeface="Arial"/>
              </a:rPr>
              <a:t>Pulse para editar el formato del texto de título</a:t>
            </a:r>
          </a:p>
        </p:txBody>
      </p:sp>
      <p:sp>
        <p:nvSpPr>
          <p:cNvPr id="400"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Rectangle 6" hidden="1"/>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44" name="Straight Connector 9"/>
          <p:cNvSpPr/>
          <p:nvPr/>
        </p:nvSpPr>
        <p:spPr>
          <a:xfrm>
            <a:off x="1193400" y="1897200"/>
            <a:ext cx="9966960" cy="360"/>
          </a:xfrm>
          <a:prstGeom prst="line">
            <a:avLst/>
          </a:prstGeom>
          <a:ln>
            <a:solidFill>
              <a:srgbClr val="404040"/>
            </a:solidFill>
            <a:round/>
          </a:ln>
        </p:spPr>
        <p:style>
          <a:lnRef idx="1">
            <a:schemeClr val="accent1"/>
          </a:lnRef>
          <a:fillRef idx="0">
            <a:schemeClr val="accent1"/>
          </a:fillRef>
          <a:effectRef idx="0">
            <a:schemeClr val="accent1"/>
          </a:effectRef>
          <a:fontRef idx="minor"/>
        </p:style>
      </p:sp>
      <p:sp>
        <p:nvSpPr>
          <p:cNvPr id="45" name="Rectangle 13"/>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46" name="Rectangle 5"/>
          <p:cNvSpPr/>
          <p:nvPr/>
        </p:nvSpPr>
        <p:spPr>
          <a:xfrm>
            <a:off x="7848720" y="643320"/>
            <a:ext cx="3635280" cy="51130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47" name="Straight Connector 10"/>
          <p:cNvSpPr/>
          <p:nvPr/>
        </p:nvSpPr>
        <p:spPr>
          <a:xfrm>
            <a:off x="8173440" y="2660400"/>
            <a:ext cx="2926080" cy="360"/>
          </a:xfrm>
          <a:prstGeom prst="line">
            <a:avLst/>
          </a:prstGeom>
          <a:ln w="19050">
            <a:solidFill>
              <a:srgbClr val="1CADE4"/>
            </a:solidFill>
            <a:round/>
          </a:ln>
        </p:spPr>
        <p:style>
          <a:lnRef idx="1">
            <a:schemeClr val="accent1"/>
          </a:lnRef>
          <a:fillRef idx="0">
            <a:schemeClr val="accent1"/>
          </a:fillRef>
          <a:effectRef idx="0">
            <a:schemeClr val="accent1"/>
          </a:effectRef>
          <a:fontRef idx="minor"/>
        </p:style>
      </p:sp>
      <p:sp>
        <p:nvSpPr>
          <p:cNvPr id="48" name="PlaceHolder 1"/>
          <p:cNvSpPr>
            <a:spLocks noGrp="1"/>
          </p:cNvSpPr>
          <p:nvPr>
            <p:ph type="ftr" idx="4"/>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&lt;pie de página&gt;</a:t>
            </a:r>
            <a:endParaRPr lang="es-MX" sz="900" b="0" strike="noStrike" spc="-1">
              <a:latin typeface="Times New Roman"/>
            </a:endParaRPr>
          </a:p>
        </p:txBody>
      </p:sp>
      <p:sp>
        <p:nvSpPr>
          <p:cNvPr id="49" name="PlaceHolder 2"/>
          <p:cNvSpPr>
            <a:spLocks noGrp="1"/>
          </p:cNvSpPr>
          <p:nvPr>
            <p:ph type="sldNum" idx="5"/>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9B384F74-6755-487A-90B2-8CF40A7475BD}" type="slidenum">
              <a:rPr lang="en-US" sz="1050" b="0" strike="noStrike" spc="-1">
                <a:solidFill>
                  <a:srgbClr val="FFFFFF"/>
                </a:solidFill>
                <a:latin typeface="Calibri"/>
              </a:rPr>
              <a:t>‹Nº›</a:t>
            </a:fld>
            <a:endParaRPr lang="es-MX" sz="1050" b="0" strike="noStrike" spc="-1">
              <a:latin typeface="Times New Roman"/>
            </a:endParaRPr>
          </a:p>
        </p:txBody>
      </p:sp>
      <p:sp>
        <p:nvSpPr>
          <p:cNvPr id="50" name="PlaceHolder 3"/>
          <p:cNvSpPr>
            <a:spLocks noGrp="1"/>
          </p:cNvSpPr>
          <p:nvPr>
            <p:ph type="dt" idx="6"/>
          </p:nvPr>
        </p:nvSpPr>
        <p:spPr>
          <a:xfrm>
            <a:off x="8218440" y="6446880"/>
            <a:ext cx="2584080" cy="364320"/>
          </a:xfrm>
          <a:prstGeom prst="rect">
            <a:avLst/>
          </a:prstGeom>
          <a:noFill/>
          <a:ln w="0">
            <a:noFill/>
          </a:ln>
        </p:spPr>
        <p:txBody>
          <a:bodyPr lIns="90000" tIns="45000" rIns="90000" bIns="45000" anchor="ctr">
            <a:noAutofit/>
          </a:bodyPr>
          <a:lstStyle>
            <a:lvl1pPr>
              <a:defRPr lang="es-MX" sz="1400" b="0" strike="noStrike" spc="-1">
                <a:latin typeface="Times New Roman"/>
              </a:defRPr>
            </a:lvl1pPr>
          </a:lstStyle>
          <a:p>
            <a:r>
              <a:rPr lang="es-MX" sz="1400" b="0" strike="noStrike" spc="-1">
                <a:latin typeface="Times New Roman"/>
              </a:rPr>
              <a:t>&lt;fecha/hora&gt;</a:t>
            </a:r>
          </a:p>
        </p:txBody>
      </p:sp>
      <p:sp>
        <p:nvSpPr>
          <p:cNvPr id="51"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s-MX" sz="4400" b="0" strike="noStrike" spc="-1">
                <a:latin typeface="Arial"/>
              </a:rPr>
              <a:t>Pulse para editar el formato del texto de título</a:t>
            </a:r>
          </a:p>
        </p:txBody>
      </p:sp>
      <p:sp>
        <p:nvSpPr>
          <p:cNvPr id="52"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Rectangle 6"/>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90" name="Straight Connector 9"/>
          <p:cNvSpPr/>
          <p:nvPr/>
        </p:nvSpPr>
        <p:spPr>
          <a:xfrm>
            <a:off x="1193400" y="1897200"/>
            <a:ext cx="9966960" cy="360"/>
          </a:xfrm>
          <a:prstGeom prst="line">
            <a:avLst/>
          </a:prstGeom>
          <a:ln>
            <a:solidFill>
              <a:srgbClr val="404040"/>
            </a:solidFill>
            <a:round/>
          </a:ln>
        </p:spPr>
        <p:style>
          <a:lnRef idx="1">
            <a:schemeClr val="accent1"/>
          </a:lnRef>
          <a:fillRef idx="0">
            <a:schemeClr val="accent1"/>
          </a:fillRef>
          <a:effectRef idx="0">
            <a:schemeClr val="accent1"/>
          </a:effectRef>
          <a:fontRef idx="minor"/>
        </p:style>
      </p:sp>
      <p:sp>
        <p:nvSpPr>
          <p:cNvPr id="91" name="Straight Connector 6"/>
          <p:cNvSpPr/>
          <p:nvPr/>
        </p:nvSpPr>
        <p:spPr>
          <a:xfrm>
            <a:off x="1193400" y="1897200"/>
            <a:ext cx="9966960" cy="360"/>
          </a:xfrm>
          <a:prstGeom prst="line">
            <a:avLst/>
          </a:prstGeom>
          <a:ln>
            <a:solidFill>
              <a:srgbClr val="404040"/>
            </a:solidFill>
            <a:round/>
          </a:ln>
        </p:spPr>
        <p:style>
          <a:lnRef idx="1">
            <a:schemeClr val="accent1"/>
          </a:lnRef>
          <a:fillRef idx="0">
            <a:schemeClr val="accent1"/>
          </a:fillRef>
          <a:effectRef idx="0">
            <a:schemeClr val="accent1"/>
          </a:effectRef>
          <a:fontRef idx="minor"/>
        </p:style>
      </p:sp>
      <p:sp>
        <p:nvSpPr>
          <p:cNvPr id="92" name="PlaceHolder 1"/>
          <p:cNvSpPr>
            <a:spLocks noGrp="1"/>
          </p:cNvSpPr>
          <p:nvPr>
            <p:ph type="ftr" idx="7"/>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&lt;pie de página&gt;</a:t>
            </a:r>
            <a:endParaRPr lang="es-MX" sz="900" b="0" strike="noStrike" spc="-1">
              <a:latin typeface="Times New Roman"/>
            </a:endParaRPr>
          </a:p>
        </p:txBody>
      </p:sp>
      <p:sp>
        <p:nvSpPr>
          <p:cNvPr id="93" name="PlaceHolder 2"/>
          <p:cNvSpPr>
            <a:spLocks noGrp="1"/>
          </p:cNvSpPr>
          <p:nvPr>
            <p:ph type="sldNum" idx="8"/>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928EAF40-25EE-4E05-80A4-4F96CF0FABE7}" type="slidenum">
              <a:rPr lang="en-US" sz="1050" b="0" strike="noStrike" spc="-1">
                <a:solidFill>
                  <a:srgbClr val="FFFFFF"/>
                </a:solidFill>
                <a:latin typeface="Calibri"/>
              </a:rPr>
              <a:t>‹Nº›</a:t>
            </a:fld>
            <a:endParaRPr lang="es-MX" sz="1050" b="0" strike="noStrike" spc="-1">
              <a:latin typeface="Times New Roman"/>
            </a:endParaRPr>
          </a:p>
        </p:txBody>
      </p:sp>
      <p:sp>
        <p:nvSpPr>
          <p:cNvPr id="94" name="PlaceHolder 3"/>
          <p:cNvSpPr>
            <a:spLocks noGrp="1"/>
          </p:cNvSpPr>
          <p:nvPr>
            <p:ph type="dt" idx="9"/>
          </p:nvPr>
        </p:nvSpPr>
        <p:spPr>
          <a:xfrm>
            <a:off x="8218440" y="6446880"/>
            <a:ext cx="2584080" cy="364320"/>
          </a:xfrm>
          <a:prstGeom prst="rect">
            <a:avLst/>
          </a:prstGeom>
          <a:noFill/>
          <a:ln w="0">
            <a:noFill/>
          </a:ln>
        </p:spPr>
        <p:txBody>
          <a:bodyPr lIns="90000" tIns="45000" rIns="90000" bIns="45000" anchor="ctr">
            <a:noAutofit/>
          </a:bodyPr>
          <a:lstStyle>
            <a:lvl1pPr>
              <a:defRPr lang="es-MX" sz="1400" b="0" strike="noStrike" spc="-1">
                <a:latin typeface="Times New Roman"/>
              </a:defRPr>
            </a:lvl1pPr>
          </a:lstStyle>
          <a:p>
            <a:r>
              <a:rPr lang="es-MX" sz="1400" b="0" strike="noStrike" spc="-1">
                <a:latin typeface="Times New Roman"/>
              </a:rPr>
              <a:t>&lt;fecha/hora&gt;</a:t>
            </a:r>
          </a:p>
        </p:txBody>
      </p:sp>
      <p:sp>
        <p:nvSpPr>
          <p:cNvPr id="9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s-MX" sz="4400" b="0" strike="noStrike" spc="-1">
                <a:latin typeface="Arial"/>
              </a:rPr>
              <a:t>Pulse para editar el formato del texto de título</a:t>
            </a:r>
          </a:p>
        </p:txBody>
      </p:sp>
      <p:sp>
        <p:nvSpPr>
          <p:cNvPr id="9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Rectangle 6"/>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134" name="Straight Connector 9"/>
          <p:cNvSpPr/>
          <p:nvPr/>
        </p:nvSpPr>
        <p:spPr>
          <a:xfrm>
            <a:off x="1193400" y="1897200"/>
            <a:ext cx="9966960" cy="360"/>
          </a:xfrm>
          <a:prstGeom prst="line">
            <a:avLst/>
          </a:prstGeom>
          <a:ln>
            <a:solidFill>
              <a:srgbClr val="404040"/>
            </a:solidFill>
            <a:round/>
          </a:ln>
        </p:spPr>
        <p:style>
          <a:lnRef idx="1">
            <a:schemeClr val="accent1"/>
          </a:lnRef>
          <a:fillRef idx="0">
            <a:schemeClr val="accent1"/>
          </a:fillRef>
          <a:effectRef idx="0">
            <a:schemeClr val="accent1"/>
          </a:effectRef>
          <a:fontRef idx="minor"/>
        </p:style>
      </p:sp>
      <p:sp>
        <p:nvSpPr>
          <p:cNvPr id="135" name="PlaceHolder 1"/>
          <p:cNvSpPr>
            <a:spLocks noGrp="1"/>
          </p:cNvSpPr>
          <p:nvPr>
            <p:ph type="ftr" idx="10"/>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&lt;pie de página&gt;</a:t>
            </a:r>
            <a:endParaRPr lang="es-MX" sz="900" b="0" strike="noStrike" spc="-1">
              <a:latin typeface="Times New Roman"/>
            </a:endParaRPr>
          </a:p>
        </p:txBody>
      </p:sp>
      <p:sp>
        <p:nvSpPr>
          <p:cNvPr id="136" name="PlaceHolder 2"/>
          <p:cNvSpPr>
            <a:spLocks noGrp="1"/>
          </p:cNvSpPr>
          <p:nvPr>
            <p:ph type="sldNum" idx="11"/>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E199D370-9886-4C09-A84A-3B5CA7C8F2E0}" type="slidenum">
              <a:rPr lang="en-US" sz="1050" b="0" strike="noStrike" spc="-1">
                <a:solidFill>
                  <a:srgbClr val="FFFFFF"/>
                </a:solidFill>
                <a:latin typeface="Calibri"/>
              </a:rPr>
              <a:t>‹Nº›</a:t>
            </a:fld>
            <a:endParaRPr lang="es-MX" sz="1050" b="0" strike="noStrike" spc="-1">
              <a:latin typeface="Times New Roman"/>
            </a:endParaRPr>
          </a:p>
        </p:txBody>
      </p:sp>
      <p:sp>
        <p:nvSpPr>
          <p:cNvPr id="137" name="PlaceHolder 3"/>
          <p:cNvSpPr>
            <a:spLocks noGrp="1"/>
          </p:cNvSpPr>
          <p:nvPr>
            <p:ph type="dt" idx="12"/>
          </p:nvPr>
        </p:nvSpPr>
        <p:spPr>
          <a:xfrm>
            <a:off x="8218440" y="6446880"/>
            <a:ext cx="2584080" cy="364320"/>
          </a:xfrm>
          <a:prstGeom prst="rect">
            <a:avLst/>
          </a:prstGeom>
          <a:noFill/>
          <a:ln w="0">
            <a:noFill/>
          </a:ln>
        </p:spPr>
        <p:txBody>
          <a:bodyPr lIns="90000" tIns="45000" rIns="90000" bIns="45000" anchor="ctr">
            <a:noAutofit/>
          </a:bodyPr>
          <a:lstStyle>
            <a:lvl1pPr>
              <a:defRPr lang="es-MX" sz="1400" b="0" strike="noStrike" spc="-1">
                <a:latin typeface="Times New Roman"/>
              </a:defRPr>
            </a:lvl1pPr>
          </a:lstStyle>
          <a:p>
            <a:r>
              <a:rPr lang="es-MX" sz="1400" b="0" strike="noStrike" spc="-1">
                <a:latin typeface="Times New Roman"/>
              </a:rPr>
              <a:t>&lt;fecha/hora&gt;</a:t>
            </a:r>
          </a:p>
        </p:txBody>
      </p:sp>
      <p:sp>
        <p:nvSpPr>
          <p:cNvPr id="138"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s-MX" sz="4400" b="0" strike="noStrike" spc="-1">
                <a:latin typeface="Arial"/>
              </a:rPr>
              <a:t>Pulse para editar el formato del texto de título</a:t>
            </a:r>
          </a:p>
        </p:txBody>
      </p:sp>
      <p:sp>
        <p:nvSpPr>
          <p:cNvPr id="139"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 name="Rectangle 6" hidden="1"/>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177" name="Straight Connector 9"/>
          <p:cNvSpPr/>
          <p:nvPr/>
        </p:nvSpPr>
        <p:spPr>
          <a:xfrm>
            <a:off x="1193400" y="1897200"/>
            <a:ext cx="9966960" cy="360"/>
          </a:xfrm>
          <a:prstGeom prst="line">
            <a:avLst/>
          </a:prstGeom>
          <a:ln>
            <a:solidFill>
              <a:srgbClr val="404040"/>
            </a:solidFill>
            <a:round/>
          </a:ln>
        </p:spPr>
        <p:style>
          <a:lnRef idx="1">
            <a:schemeClr val="accent1"/>
          </a:lnRef>
          <a:fillRef idx="0">
            <a:schemeClr val="accent1"/>
          </a:fillRef>
          <a:effectRef idx="0">
            <a:schemeClr val="accent1"/>
          </a:effectRef>
          <a:fontRef idx="minor"/>
        </p:style>
      </p:sp>
      <p:sp>
        <p:nvSpPr>
          <p:cNvPr id="178" name="Rectangle 5"/>
          <p:cNvSpPr/>
          <p:nvPr/>
        </p:nvSpPr>
        <p:spPr>
          <a:xfrm>
            <a:off x="0" y="4952880"/>
            <a:ext cx="12191400" cy="190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1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s-MX" sz="4400" b="0" strike="noStrike" spc="-1">
                <a:latin typeface="Arial"/>
              </a:rPr>
              <a:t>Pulse para editar el formato del texto de título</a:t>
            </a:r>
          </a:p>
        </p:txBody>
      </p:sp>
      <p:sp>
        <p:nvSpPr>
          <p:cNvPr id="18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7" name="Rectangle 6"/>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218" name="Straight Connector 9"/>
          <p:cNvSpPr/>
          <p:nvPr/>
        </p:nvSpPr>
        <p:spPr>
          <a:xfrm>
            <a:off x="1193400" y="1897200"/>
            <a:ext cx="9966960" cy="360"/>
          </a:xfrm>
          <a:prstGeom prst="line">
            <a:avLst/>
          </a:prstGeom>
          <a:ln>
            <a:solidFill>
              <a:srgbClr val="404040"/>
            </a:solidFill>
            <a:round/>
          </a:ln>
        </p:spPr>
        <p:style>
          <a:lnRef idx="1">
            <a:schemeClr val="accent1"/>
          </a:lnRef>
          <a:fillRef idx="0">
            <a:schemeClr val="accent1"/>
          </a:fillRef>
          <a:effectRef idx="0">
            <a:schemeClr val="accent1"/>
          </a:effectRef>
          <a:fontRef idx="minor"/>
        </p:style>
      </p:sp>
      <p:sp>
        <p:nvSpPr>
          <p:cNvPr id="219" name="PlaceHolder 1"/>
          <p:cNvSpPr>
            <a:spLocks noGrp="1"/>
          </p:cNvSpPr>
          <p:nvPr>
            <p:ph type="ftr" idx="13"/>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&lt;pie de página&gt;</a:t>
            </a:r>
            <a:endParaRPr lang="es-MX" sz="900" b="0" strike="noStrike" spc="-1">
              <a:latin typeface="Times New Roman"/>
            </a:endParaRPr>
          </a:p>
        </p:txBody>
      </p:sp>
      <p:sp>
        <p:nvSpPr>
          <p:cNvPr id="220" name="PlaceHolder 2"/>
          <p:cNvSpPr>
            <a:spLocks noGrp="1"/>
          </p:cNvSpPr>
          <p:nvPr>
            <p:ph type="sldNum" idx="14"/>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12EB72C9-50D1-4D45-9435-C4A4F4E4D134}" type="slidenum">
              <a:rPr lang="en-US" sz="1050" b="0" strike="noStrike" spc="-1">
                <a:solidFill>
                  <a:srgbClr val="FFFFFF"/>
                </a:solidFill>
                <a:latin typeface="Calibri"/>
              </a:rPr>
              <a:t>‹Nº›</a:t>
            </a:fld>
            <a:endParaRPr lang="es-MX" sz="1050" b="0" strike="noStrike" spc="-1">
              <a:latin typeface="Times New Roman"/>
            </a:endParaRPr>
          </a:p>
        </p:txBody>
      </p:sp>
      <p:sp>
        <p:nvSpPr>
          <p:cNvPr id="221" name="PlaceHolder 3"/>
          <p:cNvSpPr>
            <a:spLocks noGrp="1"/>
          </p:cNvSpPr>
          <p:nvPr>
            <p:ph type="dt" idx="15"/>
          </p:nvPr>
        </p:nvSpPr>
        <p:spPr>
          <a:xfrm>
            <a:off x="8218440" y="6446880"/>
            <a:ext cx="2584080" cy="364320"/>
          </a:xfrm>
          <a:prstGeom prst="rect">
            <a:avLst/>
          </a:prstGeom>
          <a:noFill/>
          <a:ln w="0">
            <a:noFill/>
          </a:ln>
        </p:spPr>
        <p:txBody>
          <a:bodyPr lIns="90000" tIns="45000" rIns="90000" bIns="45000" anchor="ctr">
            <a:noAutofit/>
          </a:bodyPr>
          <a:lstStyle>
            <a:lvl1pPr>
              <a:defRPr lang="es-MX" sz="1400" b="0" strike="noStrike" spc="-1">
                <a:latin typeface="Times New Roman"/>
              </a:defRPr>
            </a:lvl1pPr>
          </a:lstStyle>
          <a:p>
            <a:r>
              <a:rPr lang="es-MX" sz="1400" b="0" strike="noStrike" spc="-1">
                <a:latin typeface="Times New Roman"/>
              </a:rPr>
              <a:t>&lt;fecha/hora&gt;</a:t>
            </a:r>
          </a:p>
        </p:txBody>
      </p:sp>
      <p:sp>
        <p:nvSpPr>
          <p:cNvPr id="222"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s-MX" sz="4400" b="0" strike="noStrike" spc="-1">
                <a:latin typeface="Arial"/>
              </a:rPr>
              <a:t>Pulse para editar el formato del texto de título</a:t>
            </a:r>
          </a:p>
        </p:txBody>
      </p:sp>
      <p:sp>
        <p:nvSpPr>
          <p:cNvPr id="223"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0" name="Rectangle 6" hidden="1"/>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261" name="Straight Connector 9"/>
          <p:cNvSpPr/>
          <p:nvPr/>
        </p:nvSpPr>
        <p:spPr>
          <a:xfrm>
            <a:off x="1193400" y="1897200"/>
            <a:ext cx="9966960" cy="360"/>
          </a:xfrm>
          <a:prstGeom prst="line">
            <a:avLst/>
          </a:prstGeom>
          <a:ln>
            <a:solidFill>
              <a:srgbClr val="404040"/>
            </a:solidFill>
            <a:round/>
          </a:ln>
        </p:spPr>
        <p:style>
          <a:lnRef idx="1">
            <a:schemeClr val="accent1"/>
          </a:lnRef>
          <a:fillRef idx="0">
            <a:schemeClr val="accent1"/>
          </a:fillRef>
          <a:effectRef idx="0">
            <a:schemeClr val="accent1"/>
          </a:effectRef>
          <a:fontRef idx="minor"/>
        </p:style>
      </p:sp>
      <p:sp>
        <p:nvSpPr>
          <p:cNvPr id="262" name="Rectangle 7"/>
          <p:cNvSpPr/>
          <p:nvPr/>
        </p:nvSpPr>
        <p:spPr>
          <a:xfrm>
            <a:off x="0" y="0"/>
            <a:ext cx="4653720" cy="68572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263" name="PlaceHolder 1"/>
          <p:cNvSpPr>
            <a:spLocks noGrp="1"/>
          </p:cNvSpPr>
          <p:nvPr>
            <p:ph type="ftr" idx="16"/>
          </p:nvPr>
        </p:nvSpPr>
        <p:spPr>
          <a:xfrm>
            <a:off x="5459040" y="6446520"/>
            <a:ext cx="533340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344068"/>
                </a:solidFill>
                <a:latin typeface="Calibri"/>
              </a:defRPr>
            </a:lvl1pPr>
          </a:lstStyle>
          <a:p>
            <a:pPr>
              <a:lnSpc>
                <a:spcPct val="100000"/>
              </a:lnSpc>
              <a:buNone/>
            </a:pPr>
            <a:r>
              <a:rPr lang="en-US" sz="900" b="0" strike="noStrike" cap="all" spc="-1">
                <a:solidFill>
                  <a:srgbClr val="344068"/>
                </a:solidFill>
                <a:latin typeface="Calibri"/>
              </a:rPr>
              <a:t>&lt;pie de página&gt;</a:t>
            </a:r>
            <a:endParaRPr lang="es-MX" sz="900" b="0" strike="noStrike" spc="-1">
              <a:latin typeface="Times New Roman"/>
            </a:endParaRPr>
          </a:p>
        </p:txBody>
      </p:sp>
      <p:sp>
        <p:nvSpPr>
          <p:cNvPr id="264" name="PlaceHolder 2"/>
          <p:cNvSpPr>
            <a:spLocks noGrp="1"/>
          </p:cNvSpPr>
          <p:nvPr>
            <p:ph type="sldNum" idx="17"/>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344068"/>
                </a:solidFill>
                <a:latin typeface="Calibri"/>
              </a:defRPr>
            </a:lvl1pPr>
          </a:lstStyle>
          <a:p>
            <a:pPr>
              <a:lnSpc>
                <a:spcPct val="100000"/>
              </a:lnSpc>
              <a:buNone/>
            </a:pPr>
            <a:fld id="{CEAD249C-51E0-40E5-9672-CE9C2524B154}" type="slidenum">
              <a:rPr lang="en-US" sz="1050" b="0" strike="noStrike" spc="-1">
                <a:solidFill>
                  <a:srgbClr val="344068"/>
                </a:solidFill>
                <a:latin typeface="Calibri"/>
              </a:rPr>
              <a:t>‹Nº›</a:t>
            </a:fld>
            <a:endParaRPr lang="es-MX" sz="1050" b="0" strike="noStrike" spc="-1">
              <a:latin typeface="Times New Roman"/>
            </a:endParaRPr>
          </a:p>
        </p:txBody>
      </p:sp>
      <p:sp>
        <p:nvSpPr>
          <p:cNvPr id="265" name="PlaceHolder 3"/>
          <p:cNvSpPr>
            <a:spLocks noGrp="1"/>
          </p:cNvSpPr>
          <p:nvPr>
            <p:ph type="dt" idx="18"/>
          </p:nvPr>
        </p:nvSpPr>
        <p:spPr>
          <a:xfrm>
            <a:off x="643320" y="6446520"/>
            <a:ext cx="3516840" cy="364320"/>
          </a:xfrm>
          <a:prstGeom prst="rect">
            <a:avLst/>
          </a:prstGeom>
          <a:noFill/>
          <a:ln w="0">
            <a:noFill/>
          </a:ln>
        </p:spPr>
        <p:txBody>
          <a:bodyPr lIns="90000" tIns="45000" rIns="90000" bIns="45000" anchor="ctr">
            <a:noAutofit/>
          </a:bodyPr>
          <a:lstStyle>
            <a:lvl1pPr>
              <a:defRPr lang="es-MX" sz="1400" b="0" strike="noStrike" spc="-1">
                <a:latin typeface="Times New Roman"/>
              </a:defRPr>
            </a:lvl1pPr>
          </a:lstStyle>
          <a:p>
            <a:r>
              <a:rPr lang="es-MX" sz="1400" b="0" strike="noStrike" spc="-1">
                <a:latin typeface="Times New Roman"/>
              </a:rPr>
              <a:t>&lt;fecha/hora&gt;</a:t>
            </a:r>
          </a:p>
        </p:txBody>
      </p:sp>
      <p:sp>
        <p:nvSpPr>
          <p:cNvPr id="266"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s-MX" sz="4400" b="0" strike="noStrike" spc="-1">
                <a:latin typeface="Arial"/>
              </a:rPr>
              <a:t>Pulse para editar el formato del texto de título</a:t>
            </a:r>
          </a:p>
        </p:txBody>
      </p:sp>
      <p:sp>
        <p:nvSpPr>
          <p:cNvPr id="26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4" name="Rectangle 6"/>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305" name="Straight Connector 9"/>
          <p:cNvSpPr/>
          <p:nvPr/>
        </p:nvSpPr>
        <p:spPr>
          <a:xfrm>
            <a:off x="1193400" y="1897200"/>
            <a:ext cx="9966960" cy="360"/>
          </a:xfrm>
          <a:prstGeom prst="line">
            <a:avLst/>
          </a:prstGeom>
          <a:ln>
            <a:solidFill>
              <a:srgbClr val="404040"/>
            </a:solidFill>
            <a:round/>
          </a:ln>
        </p:spPr>
        <p:style>
          <a:lnRef idx="1">
            <a:schemeClr val="accent1"/>
          </a:lnRef>
          <a:fillRef idx="0">
            <a:schemeClr val="accent1"/>
          </a:fillRef>
          <a:effectRef idx="0">
            <a:schemeClr val="accent1"/>
          </a:effectRef>
          <a:fontRef idx="minor"/>
        </p:style>
      </p:sp>
      <p:sp>
        <p:nvSpPr>
          <p:cNvPr id="306" name="PlaceHolder 1"/>
          <p:cNvSpPr>
            <a:spLocks noGrp="1"/>
          </p:cNvSpPr>
          <p:nvPr>
            <p:ph type="ftr" idx="19"/>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&lt;pie de página&gt;</a:t>
            </a:r>
            <a:endParaRPr lang="es-MX" sz="900" b="0" strike="noStrike" spc="-1">
              <a:latin typeface="Times New Roman"/>
            </a:endParaRPr>
          </a:p>
        </p:txBody>
      </p:sp>
      <p:sp>
        <p:nvSpPr>
          <p:cNvPr id="307" name="PlaceHolder 2"/>
          <p:cNvSpPr>
            <a:spLocks noGrp="1"/>
          </p:cNvSpPr>
          <p:nvPr>
            <p:ph type="sldNum" idx="20"/>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07976E34-DC0A-40EF-AEF0-1F6A72DAB075}" type="slidenum">
              <a:rPr lang="en-US" sz="1050" b="0" strike="noStrike" spc="-1">
                <a:solidFill>
                  <a:srgbClr val="FFFFFF"/>
                </a:solidFill>
                <a:latin typeface="Calibri"/>
              </a:rPr>
              <a:t>‹Nº›</a:t>
            </a:fld>
            <a:endParaRPr lang="es-MX" sz="1050" b="0" strike="noStrike" spc="-1">
              <a:latin typeface="Times New Roman"/>
            </a:endParaRPr>
          </a:p>
        </p:txBody>
      </p:sp>
      <p:sp>
        <p:nvSpPr>
          <p:cNvPr id="308" name="PlaceHolder 3"/>
          <p:cNvSpPr>
            <a:spLocks noGrp="1"/>
          </p:cNvSpPr>
          <p:nvPr>
            <p:ph type="dt" idx="21"/>
          </p:nvPr>
        </p:nvSpPr>
        <p:spPr>
          <a:xfrm>
            <a:off x="8218440" y="6446880"/>
            <a:ext cx="2584080" cy="364320"/>
          </a:xfrm>
          <a:prstGeom prst="rect">
            <a:avLst/>
          </a:prstGeom>
          <a:noFill/>
          <a:ln w="0">
            <a:noFill/>
          </a:ln>
        </p:spPr>
        <p:txBody>
          <a:bodyPr lIns="90000" tIns="45000" rIns="90000" bIns="45000" anchor="ctr">
            <a:noAutofit/>
          </a:bodyPr>
          <a:lstStyle>
            <a:lvl1pPr>
              <a:defRPr lang="es-MX" sz="1400" b="0" strike="noStrike" spc="-1">
                <a:latin typeface="Times New Roman"/>
              </a:defRPr>
            </a:lvl1pPr>
          </a:lstStyle>
          <a:p>
            <a:r>
              <a:rPr lang="es-MX" sz="1400" b="0" strike="noStrike" spc="-1">
                <a:latin typeface="Times New Roman"/>
              </a:rPr>
              <a:t>&lt;fecha/hora&gt;</a:t>
            </a:r>
          </a:p>
        </p:txBody>
      </p:sp>
      <p:sp>
        <p:nvSpPr>
          <p:cNvPr id="309"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s-MX" sz="4400" b="0" strike="noStrike" spc="-1">
                <a:latin typeface="Arial"/>
              </a:rPr>
              <a:t>Pulse para editar el formato del texto de título</a:t>
            </a:r>
          </a:p>
        </p:txBody>
      </p:sp>
      <p:sp>
        <p:nvSpPr>
          <p:cNvPr id="310"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7" name="Rectangle 6" hidden="1"/>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348" name="Straight Connector 9"/>
          <p:cNvSpPr/>
          <p:nvPr/>
        </p:nvSpPr>
        <p:spPr>
          <a:xfrm>
            <a:off x="1193400" y="1897200"/>
            <a:ext cx="9966960" cy="360"/>
          </a:xfrm>
          <a:prstGeom prst="line">
            <a:avLst/>
          </a:prstGeom>
          <a:ln>
            <a:solidFill>
              <a:srgbClr val="404040"/>
            </a:solidFill>
            <a:round/>
          </a:ln>
        </p:spPr>
        <p:style>
          <a:lnRef idx="1">
            <a:schemeClr val="accent1"/>
          </a:lnRef>
          <a:fillRef idx="0">
            <a:schemeClr val="accent1"/>
          </a:fillRef>
          <a:effectRef idx="0">
            <a:schemeClr val="accent1"/>
          </a:effectRef>
          <a:fontRef idx="minor"/>
        </p:style>
      </p:sp>
      <p:sp>
        <p:nvSpPr>
          <p:cNvPr id="349" name="Rectangle 11"/>
          <p:cNvSpPr/>
          <p:nvPr/>
        </p:nvSpPr>
        <p:spPr>
          <a:xfrm>
            <a:off x="0" y="6400800"/>
            <a:ext cx="1219140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350" name="Rectangle 5"/>
          <p:cNvSpPr/>
          <p:nvPr/>
        </p:nvSpPr>
        <p:spPr>
          <a:xfrm>
            <a:off x="707400" y="1238400"/>
            <a:ext cx="3635280" cy="4354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51" name="Straight Connector 7"/>
          <p:cNvSpPr/>
          <p:nvPr/>
        </p:nvSpPr>
        <p:spPr>
          <a:xfrm>
            <a:off x="1091880" y="2864880"/>
            <a:ext cx="2926080" cy="360"/>
          </a:xfrm>
          <a:prstGeom prst="line">
            <a:avLst/>
          </a:prstGeom>
          <a:ln w="19050">
            <a:solidFill>
              <a:srgbClr val="1CADE4"/>
            </a:solidFill>
            <a:round/>
          </a:ln>
        </p:spPr>
        <p:style>
          <a:lnRef idx="1">
            <a:schemeClr val="accent1"/>
          </a:lnRef>
          <a:fillRef idx="0">
            <a:schemeClr val="accent1"/>
          </a:fillRef>
          <a:effectRef idx="0">
            <a:schemeClr val="accent1"/>
          </a:effectRef>
          <a:fontRef idx="minor"/>
        </p:style>
      </p:sp>
      <p:sp>
        <p:nvSpPr>
          <p:cNvPr id="352" name="PlaceHolder 1"/>
          <p:cNvSpPr>
            <a:spLocks noGrp="1"/>
          </p:cNvSpPr>
          <p:nvPr>
            <p:ph type="ftr" idx="22"/>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&lt;pie de página&gt;</a:t>
            </a:r>
            <a:endParaRPr lang="es-MX" sz="900" b="0" strike="noStrike" spc="-1">
              <a:latin typeface="Times New Roman"/>
            </a:endParaRPr>
          </a:p>
        </p:txBody>
      </p:sp>
      <p:sp>
        <p:nvSpPr>
          <p:cNvPr id="353" name="PlaceHolder 2"/>
          <p:cNvSpPr>
            <a:spLocks noGrp="1"/>
          </p:cNvSpPr>
          <p:nvPr>
            <p:ph type="sldNum" idx="23"/>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4B506436-27EE-4F5F-8A83-491ECB73B757}" type="slidenum">
              <a:rPr lang="en-US" sz="1050" b="0" strike="noStrike" spc="-1">
                <a:solidFill>
                  <a:srgbClr val="FFFFFF"/>
                </a:solidFill>
                <a:latin typeface="Calibri"/>
              </a:rPr>
              <a:t>‹Nº›</a:t>
            </a:fld>
            <a:endParaRPr lang="es-MX" sz="1050" b="0" strike="noStrike" spc="-1">
              <a:latin typeface="Times New Roman"/>
            </a:endParaRPr>
          </a:p>
        </p:txBody>
      </p:sp>
      <p:sp>
        <p:nvSpPr>
          <p:cNvPr id="354" name="PlaceHolder 3"/>
          <p:cNvSpPr>
            <a:spLocks noGrp="1"/>
          </p:cNvSpPr>
          <p:nvPr>
            <p:ph type="dt" idx="24"/>
          </p:nvPr>
        </p:nvSpPr>
        <p:spPr>
          <a:xfrm>
            <a:off x="8218440" y="6446880"/>
            <a:ext cx="2584080" cy="364320"/>
          </a:xfrm>
          <a:prstGeom prst="rect">
            <a:avLst/>
          </a:prstGeom>
          <a:noFill/>
          <a:ln w="0">
            <a:noFill/>
          </a:ln>
        </p:spPr>
        <p:txBody>
          <a:bodyPr lIns="90000" tIns="45000" rIns="90000" bIns="45000" anchor="ctr">
            <a:noAutofit/>
          </a:bodyPr>
          <a:lstStyle>
            <a:lvl1pPr>
              <a:defRPr lang="es-MX" sz="1400" b="0" strike="noStrike" spc="-1">
                <a:latin typeface="Times New Roman"/>
              </a:defRPr>
            </a:lvl1pPr>
          </a:lstStyle>
          <a:p>
            <a:r>
              <a:rPr lang="es-MX" sz="1400" b="0" strike="noStrike" spc="-1">
                <a:latin typeface="Times New Roman"/>
              </a:rPr>
              <a:t>&lt;fecha/hora&gt;</a:t>
            </a:r>
          </a:p>
        </p:txBody>
      </p:sp>
      <p:sp>
        <p:nvSpPr>
          <p:cNvPr id="35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s-MX" sz="4400" b="0" strike="noStrike" spc="-1">
                <a:latin typeface="Arial"/>
              </a:rPr>
              <a:t>Pulse para editar el formato del texto de título</a:t>
            </a:r>
          </a:p>
        </p:txBody>
      </p:sp>
      <p:sp>
        <p:nvSpPr>
          <p:cNvPr id="35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7.jpeg"/><Relationship Id="rId1" Type="http://schemas.openxmlformats.org/officeDocument/2006/relationships/slideLayout" Target="../slideLayouts/slideLayout9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5.xml"/><Relationship Id="rId5" Type="http://schemas.openxmlformats.org/officeDocument/2006/relationships/image" Target="../media/image7.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9.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6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e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 name="Picture Placeholder 7" descr="A group of people sitting at a table"/>
          <p:cNvPicPr/>
          <p:nvPr/>
        </p:nvPicPr>
        <p:blipFill>
          <a:blip r:embed="rId2"/>
          <a:stretch/>
        </p:blipFill>
        <p:spPr>
          <a:xfrm>
            <a:off x="1440" y="0"/>
            <a:ext cx="12188160" cy="6857280"/>
          </a:xfrm>
          <a:prstGeom prst="rect">
            <a:avLst/>
          </a:prstGeom>
          <a:ln w="0">
            <a:noFill/>
          </a:ln>
        </p:spPr>
      </p:pic>
      <p:sp>
        <p:nvSpPr>
          <p:cNvPr id="438" name="PlaceHolder 1"/>
          <p:cNvSpPr>
            <a:spLocks noGrp="1"/>
          </p:cNvSpPr>
          <p:nvPr>
            <p:ph type="title"/>
          </p:nvPr>
        </p:nvSpPr>
        <p:spPr>
          <a:xfrm>
            <a:off x="0" y="3119040"/>
            <a:ext cx="7536960" cy="2462040"/>
          </a:xfrm>
          <a:prstGeom prst="rect">
            <a:avLst/>
          </a:prstGeom>
          <a:solidFill>
            <a:srgbClr val="FFFFFF">
              <a:alpha val="93000"/>
            </a:srgbClr>
          </a:solidFill>
          <a:ln w="0">
            <a:noFill/>
          </a:ln>
        </p:spPr>
        <p:txBody>
          <a:bodyPr lIns="822960" tIns="731520" rIns="90000" bIns="45000" anchor="t">
            <a:normAutofit/>
          </a:bodyPr>
          <a:lstStyle/>
          <a:p>
            <a:pPr>
              <a:lnSpc>
                <a:spcPct val="90000"/>
              </a:lnSpc>
              <a:buNone/>
            </a:pPr>
            <a:r>
              <a:rPr lang="en-US" sz="2800" b="0" strike="noStrike" spc="-52" dirty="0" err="1">
                <a:solidFill>
                  <a:srgbClr val="404040"/>
                </a:solidFill>
                <a:latin typeface="Calibri Light"/>
              </a:rPr>
              <a:t>Catastro</a:t>
            </a:r>
            <a:r>
              <a:rPr lang="en-US" sz="2800" b="0" strike="noStrike" spc="-52" dirty="0">
                <a:solidFill>
                  <a:srgbClr val="404040"/>
                </a:solidFill>
                <a:latin typeface="Calibri Light"/>
              </a:rPr>
              <a:t> de </a:t>
            </a:r>
            <a:r>
              <a:rPr lang="en-US" sz="2800" b="0" strike="noStrike" spc="-52" dirty="0" err="1">
                <a:solidFill>
                  <a:srgbClr val="404040"/>
                </a:solidFill>
                <a:latin typeface="Calibri Light"/>
              </a:rPr>
              <a:t>Productos</a:t>
            </a:r>
            <a:r>
              <a:rPr lang="en-US" sz="2800" b="0" strike="noStrike" spc="-52" dirty="0">
                <a:solidFill>
                  <a:srgbClr val="404040"/>
                </a:solidFill>
                <a:latin typeface="Calibri Light"/>
              </a:rPr>
              <a:t> y </a:t>
            </a:r>
            <a:r>
              <a:rPr lang="en-US" sz="2800" b="0" strike="noStrike" spc="-52" dirty="0" err="1">
                <a:solidFill>
                  <a:srgbClr val="404040"/>
                </a:solidFill>
                <a:latin typeface="Calibri Light"/>
              </a:rPr>
              <a:t>Calculo</a:t>
            </a:r>
            <a:r>
              <a:rPr lang="en-US" sz="2800" b="0" strike="noStrike" spc="-52" dirty="0">
                <a:solidFill>
                  <a:srgbClr val="404040"/>
                </a:solidFill>
                <a:latin typeface="Calibri Light"/>
              </a:rPr>
              <a:t> de Impuestos</a:t>
            </a:r>
            <a:endParaRPr lang="es-MX" sz="2800" b="0" strike="noStrike" spc="-1" dirty="0">
              <a:latin typeface="Arial"/>
            </a:endParaRPr>
          </a:p>
        </p:txBody>
      </p:sp>
      <p:sp>
        <p:nvSpPr>
          <p:cNvPr id="439" name="PlaceHolder 2"/>
          <p:cNvSpPr>
            <a:spLocks noGrp="1"/>
          </p:cNvSpPr>
          <p:nvPr>
            <p:ph type="subTitle"/>
          </p:nvPr>
        </p:nvSpPr>
        <p:spPr>
          <a:xfrm>
            <a:off x="754920" y="4735800"/>
            <a:ext cx="6469920" cy="604440"/>
          </a:xfrm>
          <a:prstGeom prst="rect">
            <a:avLst/>
          </a:prstGeom>
          <a:noFill/>
          <a:ln w="0">
            <a:noFill/>
          </a:ln>
        </p:spPr>
        <p:txBody>
          <a:bodyPr lIns="0" tIns="45000" rIns="0" bIns="45000" anchor="t">
            <a:noAutofit/>
          </a:bodyPr>
          <a:lstStyle/>
          <a:p>
            <a:pPr marL="91440" indent="-91440">
              <a:lnSpc>
                <a:spcPct val="100000"/>
              </a:lnSpc>
              <a:spcBef>
                <a:spcPts val="1199"/>
              </a:spcBef>
              <a:spcAft>
                <a:spcPts val="201"/>
              </a:spcAft>
              <a:buClr>
                <a:srgbClr val="1CADE4"/>
              </a:buClr>
              <a:buFont typeface="Calibri"/>
              <a:buChar char=" "/>
            </a:pPr>
            <a:r>
              <a:rPr lang="en-US" sz="2000" b="0" strike="noStrike" spc="-1">
                <a:solidFill>
                  <a:srgbClr val="404040"/>
                </a:solidFill>
                <a:latin typeface="Calibri"/>
              </a:rPr>
              <a:t>Programacion II</a:t>
            </a:r>
            <a:endParaRPr lang="es-MX" sz="2000" b="0" strike="noStrike" spc="-1">
              <a:latin typeface="Arial"/>
            </a:endParaRPr>
          </a:p>
        </p:txBody>
      </p:sp>
      <p:pic>
        <p:nvPicPr>
          <p:cNvPr id="440" name="Imagen 1"/>
          <p:cNvPicPr/>
          <p:nvPr/>
        </p:nvPicPr>
        <p:blipFill>
          <a:blip r:embed="rId3"/>
          <a:srcRect t="27449" b="34558"/>
          <a:stretch/>
        </p:blipFill>
        <p:spPr>
          <a:xfrm>
            <a:off x="0" y="0"/>
            <a:ext cx="3099600" cy="117720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914400" y="158040"/>
            <a:ext cx="10240560" cy="431280"/>
          </a:xfrm>
          <a:prstGeom prst="rect">
            <a:avLst/>
          </a:prstGeom>
          <a:noFill/>
          <a:ln w="0">
            <a:noFill/>
          </a:ln>
        </p:spPr>
        <p:txBody>
          <a:bodyPr lIns="90000" tIns="45000" rIns="90000" bIns="45000" anchor="b">
            <a:noAutofit/>
          </a:bodyPr>
          <a:lstStyle/>
          <a:p>
            <a:pPr>
              <a:lnSpc>
                <a:spcPct val="90000"/>
              </a:lnSpc>
              <a:buNone/>
            </a:pPr>
            <a:r>
              <a:rPr lang="es-ES" sz="2400" b="0" strike="noStrike" spc="-52" dirty="0">
                <a:solidFill>
                  <a:srgbClr val="404040"/>
                </a:solidFill>
                <a:latin typeface="Calibri Light"/>
              </a:rPr>
              <a:t>Según las encuestas realizadas para el MITIC por </a:t>
            </a:r>
            <a:r>
              <a:rPr lang="es-ES" sz="2400" b="0" strike="noStrike" spc="-52" dirty="0" err="1">
                <a:solidFill>
                  <a:srgbClr val="404040"/>
                </a:solidFill>
                <a:latin typeface="Calibri Light"/>
              </a:rPr>
              <a:t>First</a:t>
            </a:r>
            <a:r>
              <a:rPr lang="es-ES" sz="2400" b="0" strike="noStrike" spc="-52" dirty="0">
                <a:solidFill>
                  <a:srgbClr val="404040"/>
                </a:solidFill>
                <a:latin typeface="Calibri Light"/>
              </a:rPr>
              <a:t> Análisis y Estudios : </a:t>
            </a:r>
            <a:r>
              <a:rPr lang="es-ES" sz="2400" b="1" strike="noStrike" spc="-52" dirty="0">
                <a:solidFill>
                  <a:srgbClr val="404040"/>
                </a:solidFill>
                <a:latin typeface="Calibri Light"/>
              </a:rPr>
              <a:t>PYMES</a:t>
            </a:r>
            <a:endParaRPr lang="es-MX" sz="2400" b="0" strike="noStrike" spc="-1" dirty="0">
              <a:latin typeface="Arial"/>
            </a:endParaRPr>
          </a:p>
        </p:txBody>
      </p:sp>
      <p:sp>
        <p:nvSpPr>
          <p:cNvPr id="496" name="PlaceHolder 2"/>
          <p:cNvSpPr>
            <a:spLocks noGrp="1"/>
          </p:cNvSpPr>
          <p:nvPr>
            <p:ph type="ftr" idx="49"/>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Fuente: MINISTERIO DE TECNOLOGIAS DE LA INFORMACION Y COMUNICACION </a:t>
            </a:r>
            <a:endParaRPr lang="es-MX" sz="900" b="0" strike="noStrike" spc="-1">
              <a:latin typeface="Times New Roman"/>
            </a:endParaRPr>
          </a:p>
        </p:txBody>
      </p:sp>
      <p:sp>
        <p:nvSpPr>
          <p:cNvPr id="497" name="PlaceHolder 3"/>
          <p:cNvSpPr>
            <a:spLocks noGrp="1"/>
          </p:cNvSpPr>
          <p:nvPr>
            <p:ph type="dt" idx="50"/>
          </p:nvPr>
        </p:nvSpPr>
        <p:spPr>
          <a:xfrm>
            <a:off x="8218440" y="6446880"/>
            <a:ext cx="2584080" cy="364320"/>
          </a:xfrm>
          <a:prstGeom prst="rect">
            <a:avLst/>
          </a:prstGeom>
          <a:noFill/>
          <a:ln w="0">
            <a:noFill/>
          </a:ln>
        </p:spPr>
        <p:txBody>
          <a:bodyPr lIns="90000" tIns="45000" rIns="90000" bIns="45000" anchor="ctr">
            <a:noAutofit/>
          </a:bodyPr>
          <a:lstStyle>
            <a:lvl1pPr algn="r">
              <a:lnSpc>
                <a:spcPct val="100000"/>
              </a:lnSpc>
              <a:buNone/>
              <a:defRPr lang="en-US" sz="900" b="0" strike="noStrike" spc="-1">
                <a:solidFill>
                  <a:srgbClr val="FFFFFF"/>
                </a:solidFill>
                <a:latin typeface="Calibri"/>
              </a:defRPr>
            </a:lvl1pPr>
          </a:lstStyle>
          <a:p>
            <a:pPr algn="r">
              <a:lnSpc>
                <a:spcPct val="100000"/>
              </a:lnSpc>
              <a:buNone/>
            </a:pPr>
            <a:r>
              <a:rPr lang="en-US" sz="900" b="0" strike="noStrike" spc="-1">
                <a:solidFill>
                  <a:srgbClr val="FFFFFF"/>
                </a:solidFill>
                <a:latin typeface="Calibri"/>
              </a:rPr>
              <a:t>13/05/2019</a:t>
            </a:r>
            <a:endParaRPr lang="es-MX" sz="900" b="0" strike="noStrike" spc="-1">
              <a:latin typeface="Times New Roman"/>
            </a:endParaRPr>
          </a:p>
        </p:txBody>
      </p:sp>
      <p:sp>
        <p:nvSpPr>
          <p:cNvPr id="498" name="PlaceHolder 4"/>
          <p:cNvSpPr>
            <a:spLocks noGrp="1"/>
          </p:cNvSpPr>
          <p:nvPr>
            <p:ph type="sldNum" idx="51"/>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B0D2E96A-B556-4440-99A2-04513E90789B}" type="slidenum">
              <a:rPr lang="en-US" sz="1050" b="0" strike="noStrike" spc="-1">
                <a:solidFill>
                  <a:srgbClr val="FFFFFF"/>
                </a:solidFill>
                <a:latin typeface="Calibri"/>
              </a:rPr>
              <a:t>10</a:t>
            </a:fld>
            <a:endParaRPr lang="es-MX" sz="1050" b="0" strike="noStrike" spc="-1">
              <a:latin typeface="Times New Roman"/>
            </a:endParaRPr>
          </a:p>
        </p:txBody>
      </p:sp>
      <p:sp>
        <p:nvSpPr>
          <p:cNvPr id="499" name="PlaceHolder 5"/>
          <p:cNvSpPr>
            <a:spLocks noGrp="1"/>
          </p:cNvSpPr>
          <p:nvPr>
            <p:ph/>
          </p:nvPr>
        </p:nvSpPr>
        <p:spPr>
          <a:xfrm>
            <a:off x="1188720" y="2313360"/>
            <a:ext cx="9966240" cy="3670200"/>
          </a:xfrm>
          <a:prstGeom prst="rect">
            <a:avLst/>
          </a:prstGeom>
          <a:noFill/>
          <a:ln w="0">
            <a:noFill/>
          </a:ln>
        </p:spPr>
        <p:txBody>
          <a:bodyPr lIns="0" tIns="45000" rIns="0" bIns="45000" anchor="t">
            <a:noAutofit/>
          </a:bodyPr>
          <a:lstStyle/>
          <a:p>
            <a:endParaRPr lang="es-MX" sz="3200" b="0" strike="noStrike" spc="-1">
              <a:latin typeface="Arial"/>
            </a:endParaRPr>
          </a:p>
        </p:txBody>
      </p:sp>
      <p:pic>
        <p:nvPicPr>
          <p:cNvPr id="500" name="Imagen 5"/>
          <p:cNvPicPr/>
          <p:nvPr/>
        </p:nvPicPr>
        <p:blipFill>
          <a:blip r:embed="rId2"/>
          <a:stretch/>
        </p:blipFill>
        <p:spPr>
          <a:xfrm>
            <a:off x="887400" y="544680"/>
            <a:ext cx="10416600" cy="57682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480" y="475488"/>
            <a:ext cx="7226928" cy="603504"/>
          </a:xfrm>
        </p:spPr>
        <p:txBody>
          <a:bodyPr/>
          <a:lstStyle/>
          <a:p>
            <a:r>
              <a:rPr lang="es-CU" b="1" dirty="0"/>
              <a:t>Cronología de actividades</a:t>
            </a:r>
            <a:br>
              <a:rPr lang="es-PY" dirty="0"/>
            </a:br>
            <a:endParaRPr lang="es-PY" dirty="0"/>
          </a:p>
        </p:txBody>
      </p:sp>
      <p:sp>
        <p:nvSpPr>
          <p:cNvPr id="3" name="Subtítulo 2"/>
          <p:cNvSpPr>
            <a:spLocks noGrp="1"/>
          </p:cNvSpPr>
          <p:nvPr>
            <p:ph type="subTitle"/>
          </p:nvPr>
        </p:nvSpPr>
        <p:spPr>
          <a:xfrm>
            <a:off x="609480" y="923544"/>
            <a:ext cx="10972440" cy="4132728"/>
          </a:xfrm>
        </p:spPr>
        <p:txBody>
          <a:bodyPr/>
          <a:lstStyle/>
          <a:p>
            <a:endParaRPr lang="es-PY" sz="1900" dirty="0"/>
          </a:p>
        </p:txBody>
      </p:sp>
      <p:pic>
        <p:nvPicPr>
          <p:cNvPr id="4" name="Imagen2"/>
          <p:cNvPicPr/>
          <p:nvPr/>
        </p:nvPicPr>
        <p:blipFill>
          <a:blip r:embed="rId2"/>
          <a:stretch>
            <a:fillRect/>
          </a:stretch>
        </p:blipFill>
        <p:spPr bwMode="auto">
          <a:xfrm>
            <a:off x="609480" y="923544"/>
            <a:ext cx="10972440" cy="5157216"/>
          </a:xfrm>
          <a:prstGeom prst="rect">
            <a:avLst/>
          </a:prstGeom>
        </p:spPr>
      </p:pic>
      <p:sp>
        <p:nvSpPr>
          <p:cNvPr id="5" name="PlaceHolder 4">
            <a:extLst>
              <a:ext uri="{FF2B5EF4-FFF2-40B4-BE49-F238E27FC236}">
                <a16:creationId xmlns:a16="http://schemas.microsoft.com/office/drawing/2014/main" id="{414E09B5-8113-C7C7-2C34-E41326C21A64}"/>
              </a:ext>
            </a:extLst>
          </p:cNvPr>
          <p:cNvSpPr txBox="1">
            <a:spLocks/>
          </p:cNvSpPr>
          <p:nvPr/>
        </p:nvSpPr>
        <p:spPr>
          <a:xfrm>
            <a:off x="1097280" y="6446880"/>
            <a:ext cx="6817680" cy="364320"/>
          </a:xfrm>
          <a:prstGeom prst="rect">
            <a:avLst/>
          </a:prstGeom>
          <a:noFill/>
          <a:ln w="0">
            <a:noFill/>
          </a:ln>
        </p:spPr>
        <p:txBody>
          <a:bodyPr lIns="90000" tIns="45000" rIns="90000" bIns="45000" anchor="ctr">
            <a:noAutofit/>
          </a:bodyPr>
          <a:lstStyle>
            <a:defPPr>
              <a:defRPr lang="es-PY"/>
            </a:defPPr>
            <a:lvl1pPr marL="0" algn="l" defTabSz="914400" rtl="0" eaLnBrk="1" latinLnBrk="0" hangingPunct="1">
              <a:lnSpc>
                <a:spcPct val="100000"/>
              </a:lnSpc>
              <a:buNone/>
              <a:defRPr lang="en-US" sz="900" b="0" strike="noStrike" kern="1200" cap="all" spc="-1">
                <a:solidFill>
                  <a:srgbClr val="FFFFFF"/>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PY" dirty="0"/>
              <a:t>Proyecto II – </a:t>
            </a:r>
            <a:r>
              <a:rPr lang="es-PY" dirty="0" err="1"/>
              <a:t>programacion</a:t>
            </a:r>
            <a:r>
              <a:rPr lang="es-PY" dirty="0"/>
              <a:t> II</a:t>
            </a:r>
            <a:endParaRPr lang="es-PY" dirty="0">
              <a:latin typeface="Times New Roman"/>
            </a:endParaRPr>
          </a:p>
        </p:txBody>
      </p:sp>
    </p:spTree>
    <p:extLst>
      <p:ext uri="{BB962C8B-B14F-4D97-AF65-F5344CB8AC3E}">
        <p14:creationId xmlns:p14="http://schemas.microsoft.com/office/powerpoint/2010/main" val="3306760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p:cNvSpPr txBox="1">
            <a:spLocks/>
          </p:cNvSpPr>
          <p:nvPr/>
        </p:nvSpPr>
        <p:spPr>
          <a:xfrm>
            <a:off x="1005840" y="1444752"/>
            <a:ext cx="3079800" cy="1192608"/>
          </a:xfrm>
          <a:prstGeom prst="rect">
            <a:avLst/>
          </a:prstGeom>
          <a:noFill/>
          <a:ln w="0">
            <a:noFill/>
          </a:ln>
        </p:spPr>
        <p:txBody>
          <a:bodyPr lIns="90000" tIns="45000" rIns="90000" bIns="4500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pc="-52" dirty="0">
                <a:solidFill>
                  <a:srgbClr val="FFFFFF"/>
                </a:solidFill>
                <a:latin typeface="Calibri Light"/>
              </a:rPr>
              <a:t>Creación del UML</a:t>
            </a:r>
            <a:endParaRPr lang="es-MX" sz="3600" spc="-1" dirty="0">
              <a:latin typeface="Arial"/>
            </a:endParaRPr>
          </a:p>
        </p:txBody>
      </p:sp>
      <p:sp>
        <p:nvSpPr>
          <p:cNvPr id="3" name="PlaceHolder 2"/>
          <p:cNvSpPr txBox="1">
            <a:spLocks/>
          </p:cNvSpPr>
          <p:nvPr/>
        </p:nvSpPr>
        <p:spPr>
          <a:xfrm>
            <a:off x="731520" y="3043080"/>
            <a:ext cx="3428640" cy="2498184"/>
          </a:xfrm>
          <a:prstGeom prst="rect">
            <a:avLst/>
          </a:prstGeom>
          <a:noFill/>
          <a:ln w="0">
            <a:noFill/>
          </a:ln>
        </p:spPr>
        <p:txBody>
          <a:bodyPr lIns="90000" tIns="45000" rIns="90000" bIns="45000" anchor="t">
            <a:normAutofit fontScale="98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199"/>
              </a:spcBef>
              <a:spcAft>
                <a:spcPts val="201"/>
              </a:spcAft>
              <a:buNone/>
              <a:tabLst>
                <a:tab pos="0" algn="l"/>
              </a:tabLst>
            </a:pPr>
            <a:r>
              <a:rPr lang="es-CU" sz="1800" spc="-1" dirty="0">
                <a:solidFill>
                  <a:srgbClr val="FFFFFF"/>
                </a:solidFill>
                <a:latin typeface="Calibri"/>
              </a:rPr>
              <a:t>    El diagrama muestra el catastro de productos, clientes y ventas.</a:t>
            </a:r>
            <a:endParaRPr lang="en-US" sz="1800" spc="-1" dirty="0">
              <a:solidFill>
                <a:srgbClr val="FFFFFF"/>
              </a:solidFill>
              <a:latin typeface="Calibri"/>
            </a:endParaRPr>
          </a:p>
          <a:p>
            <a:pPr>
              <a:lnSpc>
                <a:spcPct val="100000"/>
              </a:lnSpc>
              <a:spcBef>
                <a:spcPts val="1199"/>
              </a:spcBef>
              <a:spcAft>
                <a:spcPts val="201"/>
              </a:spcAft>
              <a:buNone/>
              <a:tabLst>
                <a:tab pos="0" algn="l"/>
              </a:tabLst>
            </a:pPr>
            <a:r>
              <a:rPr lang="en-US" sz="1800" spc="-1" dirty="0">
                <a:solidFill>
                  <a:srgbClr val="FFFFFF"/>
                </a:solidFill>
                <a:latin typeface="Calibri"/>
              </a:rPr>
              <a:t>    Datos para el cálculo de impuestos</a:t>
            </a:r>
            <a:r>
              <a:rPr lang="es-CU" sz="1800" spc="-1" dirty="0">
                <a:solidFill>
                  <a:srgbClr val="FFFFFF"/>
                </a:solidFill>
                <a:latin typeface="Calibri"/>
              </a:rPr>
              <a:t>.</a:t>
            </a:r>
          </a:p>
          <a:p>
            <a:pPr>
              <a:lnSpc>
                <a:spcPct val="100000"/>
              </a:lnSpc>
              <a:spcBef>
                <a:spcPts val="1199"/>
              </a:spcBef>
              <a:spcAft>
                <a:spcPts val="201"/>
              </a:spcAft>
              <a:buNone/>
              <a:tabLst>
                <a:tab pos="0" algn="l"/>
              </a:tabLst>
            </a:pPr>
            <a:r>
              <a:rPr lang="es-CU" sz="1800" spc="-1" dirty="0">
                <a:solidFill>
                  <a:srgbClr val="FFFFFF"/>
                </a:solidFill>
                <a:latin typeface="Calibri"/>
              </a:rPr>
              <a:t>    Total de ventas y actualizacion de inventario.</a:t>
            </a:r>
            <a:endParaRPr lang="es-MX" sz="1800" spc="-1" dirty="0">
              <a:solidFill>
                <a:srgbClr val="FFFFFF"/>
              </a:solidFill>
              <a:latin typeface="Calibri"/>
            </a:endParaRPr>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4352544" y="411480"/>
            <a:ext cx="7951216" cy="5674360"/>
          </a:xfrm>
          <a:prstGeom prst="rect">
            <a:avLst/>
          </a:prstGeom>
        </p:spPr>
      </p:pic>
      <p:sp>
        <p:nvSpPr>
          <p:cNvPr id="5" name="PlaceHolder 4">
            <a:extLst>
              <a:ext uri="{FF2B5EF4-FFF2-40B4-BE49-F238E27FC236}">
                <a16:creationId xmlns:a16="http://schemas.microsoft.com/office/drawing/2014/main" id="{9407CCD5-3BC1-3BBF-9CDD-2558364D0473}"/>
              </a:ext>
            </a:extLst>
          </p:cNvPr>
          <p:cNvSpPr txBox="1">
            <a:spLocks/>
          </p:cNvSpPr>
          <p:nvPr/>
        </p:nvSpPr>
        <p:spPr>
          <a:xfrm>
            <a:off x="1097280" y="6446880"/>
            <a:ext cx="6817680" cy="364320"/>
          </a:xfrm>
          <a:prstGeom prst="rect">
            <a:avLst/>
          </a:prstGeom>
          <a:noFill/>
          <a:ln w="0">
            <a:noFill/>
          </a:ln>
        </p:spPr>
        <p:txBody>
          <a:bodyPr lIns="90000" tIns="45000" rIns="90000" bIns="45000" anchor="ctr">
            <a:noAutofit/>
          </a:bodyPr>
          <a:lstStyle>
            <a:defPPr>
              <a:defRPr lang="es-PY"/>
            </a:defPPr>
            <a:lvl1pPr marL="0" algn="l" defTabSz="914400" rtl="0" eaLnBrk="1" latinLnBrk="0" hangingPunct="1">
              <a:lnSpc>
                <a:spcPct val="100000"/>
              </a:lnSpc>
              <a:buNone/>
              <a:defRPr lang="en-US" sz="900" b="0" strike="noStrike" kern="1200" cap="all" spc="-1">
                <a:solidFill>
                  <a:srgbClr val="FFFFFF"/>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PY" dirty="0"/>
              <a:t>Proyecto II – </a:t>
            </a:r>
            <a:r>
              <a:rPr lang="es-PY" dirty="0" err="1"/>
              <a:t>programacion</a:t>
            </a:r>
            <a:r>
              <a:rPr lang="es-PY" dirty="0"/>
              <a:t> II</a:t>
            </a:r>
            <a:endParaRPr lang="es-PY" dirty="0">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15056" y="1444048"/>
            <a:ext cx="5486520" cy="534572"/>
          </a:xfrm>
        </p:spPr>
        <p:txBody>
          <a:bodyPr/>
          <a:lstStyle/>
          <a:p>
            <a:r>
              <a:rPr lang="es-CU" sz="4000" b="1" dirty="0"/>
              <a:t>Funciones del código</a:t>
            </a:r>
            <a:br>
              <a:rPr lang="es-PY" dirty="0"/>
            </a:br>
            <a:endParaRPr lang="es-PY" dirty="0"/>
          </a:p>
        </p:txBody>
      </p:sp>
      <p:sp>
        <p:nvSpPr>
          <p:cNvPr id="3" name="Subtítulo 2"/>
          <p:cNvSpPr>
            <a:spLocks noGrp="1"/>
          </p:cNvSpPr>
          <p:nvPr>
            <p:ph type="subTitle"/>
          </p:nvPr>
        </p:nvSpPr>
        <p:spPr>
          <a:xfrm>
            <a:off x="609780" y="1711334"/>
            <a:ext cx="10972440" cy="4132728"/>
          </a:xfrm>
        </p:spPr>
        <p:txBody>
          <a:bodyPr/>
          <a:lstStyle/>
          <a:p>
            <a:endParaRPr lang="es-ES_tradnl" sz="2800" dirty="0"/>
          </a:p>
          <a:p>
            <a:r>
              <a:rPr lang="es-ES_tradnl" sz="2800" dirty="0"/>
              <a:t>-El código carga, procesa y visualiza datos de ventas contenidos en       un archivo CSV.</a:t>
            </a:r>
          </a:p>
          <a:p>
            <a:endParaRPr lang="es-ES_tradnl" sz="2800" dirty="0"/>
          </a:p>
          <a:p>
            <a:r>
              <a:rPr lang="es-ES_tradnl" sz="2800" dirty="0"/>
              <a:t>-Proporciona una representación grafica de las ventas por tipo de productos, la distribución de ventas, la acumulación de ventas  a lo largo del tiempo y los 10 mayores importes de ventas.</a:t>
            </a:r>
          </a:p>
          <a:p>
            <a:endParaRPr lang="es-ES_tradnl" sz="2800" dirty="0"/>
          </a:p>
          <a:p>
            <a:r>
              <a:rPr lang="es-ES_tradnl" sz="2800" dirty="0"/>
              <a:t>-Permite comprender patrones, tendencias y aspectos destacados en los datos de ventas.</a:t>
            </a:r>
          </a:p>
          <a:p>
            <a:endParaRPr lang="es-PY" sz="2800" dirty="0"/>
          </a:p>
        </p:txBody>
      </p:sp>
      <p:sp>
        <p:nvSpPr>
          <p:cNvPr id="4" name="PlaceHolder 4">
            <a:extLst>
              <a:ext uri="{FF2B5EF4-FFF2-40B4-BE49-F238E27FC236}">
                <a16:creationId xmlns:a16="http://schemas.microsoft.com/office/drawing/2014/main" id="{3C8F933B-8CD2-3FD4-3A05-9B0464DF1C30}"/>
              </a:ext>
            </a:extLst>
          </p:cNvPr>
          <p:cNvSpPr txBox="1">
            <a:spLocks/>
          </p:cNvSpPr>
          <p:nvPr/>
        </p:nvSpPr>
        <p:spPr>
          <a:xfrm>
            <a:off x="1097280" y="6446880"/>
            <a:ext cx="6817680" cy="364320"/>
          </a:xfrm>
          <a:prstGeom prst="rect">
            <a:avLst/>
          </a:prstGeom>
          <a:noFill/>
          <a:ln w="0">
            <a:noFill/>
          </a:ln>
        </p:spPr>
        <p:txBody>
          <a:bodyPr lIns="90000" tIns="45000" rIns="90000" bIns="45000" anchor="ctr">
            <a:noAutofit/>
          </a:bodyPr>
          <a:lstStyle>
            <a:defPPr>
              <a:defRPr lang="es-PY"/>
            </a:defPPr>
            <a:lvl1pPr marL="0" algn="l" defTabSz="914400" rtl="0" eaLnBrk="1" latinLnBrk="0" hangingPunct="1">
              <a:lnSpc>
                <a:spcPct val="100000"/>
              </a:lnSpc>
              <a:buNone/>
              <a:defRPr lang="en-US" sz="900" b="0" strike="noStrike" kern="1200" cap="all" spc="-1">
                <a:solidFill>
                  <a:srgbClr val="FFFFFF"/>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PY" dirty="0"/>
              <a:t>Proyecto II – </a:t>
            </a:r>
            <a:r>
              <a:rPr lang="es-PY" dirty="0" err="1"/>
              <a:t>programacion</a:t>
            </a:r>
            <a:r>
              <a:rPr lang="es-PY" dirty="0"/>
              <a:t> II</a:t>
            </a:r>
            <a:endParaRPr lang="es-PY" dirty="0">
              <a:latin typeface="Times New Roman"/>
            </a:endParaRPr>
          </a:p>
        </p:txBody>
      </p:sp>
    </p:spTree>
    <p:extLst>
      <p:ext uri="{BB962C8B-B14F-4D97-AF65-F5344CB8AC3E}">
        <p14:creationId xmlns:p14="http://schemas.microsoft.com/office/powerpoint/2010/main" val="169337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9186F6-1C32-4A36-9D5C-1C4178EF11C9}"/>
              </a:ext>
            </a:extLst>
          </p:cNvPr>
          <p:cNvSpPr>
            <a:spLocks noGrp="1"/>
          </p:cNvSpPr>
          <p:nvPr>
            <p:ph type="title"/>
          </p:nvPr>
        </p:nvSpPr>
        <p:spPr>
          <a:xfrm>
            <a:off x="923778" y="414277"/>
            <a:ext cx="9795022" cy="865883"/>
          </a:xfrm>
        </p:spPr>
        <p:txBody>
          <a:bodyPr/>
          <a:lstStyle/>
          <a:p>
            <a:r>
              <a:rPr lang="es-ES_tradnl" sz="4000" b="1" dirty="0"/>
              <a:t>Código del Proyecto – Análisis de Datos		</a:t>
            </a:r>
            <a:endParaRPr lang="es-PY" sz="4000" b="1" dirty="0"/>
          </a:p>
        </p:txBody>
      </p:sp>
      <p:pic>
        <p:nvPicPr>
          <p:cNvPr id="5" name="Imagen 4">
            <a:extLst>
              <a:ext uri="{FF2B5EF4-FFF2-40B4-BE49-F238E27FC236}">
                <a16:creationId xmlns:a16="http://schemas.microsoft.com/office/drawing/2014/main" id="{EEB244A0-2EA9-47BB-B55E-5FD038803035}"/>
              </a:ext>
            </a:extLst>
          </p:cNvPr>
          <p:cNvPicPr>
            <a:picLocks noChangeAspect="1"/>
          </p:cNvPicPr>
          <p:nvPr/>
        </p:nvPicPr>
        <p:blipFill>
          <a:blip r:embed="rId2"/>
          <a:stretch>
            <a:fillRect/>
          </a:stretch>
        </p:blipFill>
        <p:spPr>
          <a:xfrm>
            <a:off x="818850" y="1280160"/>
            <a:ext cx="10449372" cy="4543865"/>
          </a:xfrm>
          <a:prstGeom prst="rect">
            <a:avLst/>
          </a:prstGeom>
        </p:spPr>
      </p:pic>
      <p:sp>
        <p:nvSpPr>
          <p:cNvPr id="3" name="PlaceHolder 4">
            <a:extLst>
              <a:ext uri="{FF2B5EF4-FFF2-40B4-BE49-F238E27FC236}">
                <a16:creationId xmlns:a16="http://schemas.microsoft.com/office/drawing/2014/main" id="{860DE092-6727-1B30-B547-C97945D7CF76}"/>
              </a:ext>
            </a:extLst>
          </p:cNvPr>
          <p:cNvSpPr txBox="1">
            <a:spLocks/>
          </p:cNvSpPr>
          <p:nvPr/>
        </p:nvSpPr>
        <p:spPr>
          <a:xfrm>
            <a:off x="1097280" y="6446880"/>
            <a:ext cx="6817680" cy="364320"/>
          </a:xfrm>
          <a:prstGeom prst="rect">
            <a:avLst/>
          </a:prstGeom>
          <a:noFill/>
          <a:ln w="0">
            <a:noFill/>
          </a:ln>
        </p:spPr>
        <p:txBody>
          <a:bodyPr lIns="90000" tIns="45000" rIns="90000" bIns="45000" anchor="ctr">
            <a:noAutofit/>
          </a:bodyPr>
          <a:lstStyle>
            <a:defPPr>
              <a:defRPr lang="es-PY"/>
            </a:defPPr>
            <a:lvl1pPr marL="0" algn="l" defTabSz="914400" rtl="0" eaLnBrk="1" latinLnBrk="0" hangingPunct="1">
              <a:lnSpc>
                <a:spcPct val="100000"/>
              </a:lnSpc>
              <a:buNone/>
              <a:defRPr lang="en-US" sz="900" b="0" strike="noStrike" kern="1200" cap="all" spc="-1">
                <a:solidFill>
                  <a:srgbClr val="FFFFFF"/>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PY" dirty="0"/>
              <a:t>Proyecto II – </a:t>
            </a:r>
            <a:r>
              <a:rPr lang="es-PY" dirty="0" err="1"/>
              <a:t>programacion</a:t>
            </a:r>
            <a:r>
              <a:rPr lang="es-PY" dirty="0"/>
              <a:t> II</a:t>
            </a:r>
            <a:endParaRPr lang="es-PY" dirty="0">
              <a:latin typeface="Times New Roman"/>
            </a:endParaRPr>
          </a:p>
        </p:txBody>
      </p:sp>
    </p:spTree>
    <p:extLst>
      <p:ext uri="{BB962C8B-B14F-4D97-AF65-F5344CB8AC3E}">
        <p14:creationId xmlns:p14="http://schemas.microsoft.com/office/powerpoint/2010/main" val="2896084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481" y="405150"/>
            <a:ext cx="5116070" cy="603504"/>
          </a:xfrm>
        </p:spPr>
        <p:txBody>
          <a:bodyPr/>
          <a:lstStyle/>
          <a:p>
            <a:r>
              <a:rPr lang="es-ES_tradnl" sz="4000" b="1" dirty="0"/>
              <a:t>Vista previa de datos</a:t>
            </a:r>
            <a:endParaRPr lang="es-PY" sz="4000" dirty="0"/>
          </a:p>
        </p:txBody>
      </p:sp>
      <p:pic>
        <p:nvPicPr>
          <p:cNvPr id="7" name="Imagen 6">
            <a:extLst>
              <a:ext uri="{FF2B5EF4-FFF2-40B4-BE49-F238E27FC236}">
                <a16:creationId xmlns:a16="http://schemas.microsoft.com/office/drawing/2014/main" id="{257FF3BC-14C6-46D2-833A-4A62126BAB6D}"/>
              </a:ext>
            </a:extLst>
          </p:cNvPr>
          <p:cNvPicPr>
            <a:picLocks noChangeAspect="1"/>
          </p:cNvPicPr>
          <p:nvPr/>
        </p:nvPicPr>
        <p:blipFill>
          <a:blip r:embed="rId2"/>
          <a:stretch>
            <a:fillRect/>
          </a:stretch>
        </p:blipFill>
        <p:spPr>
          <a:xfrm>
            <a:off x="771524" y="2108248"/>
            <a:ext cx="6191983" cy="1633758"/>
          </a:xfrm>
          <a:prstGeom prst="rect">
            <a:avLst/>
          </a:prstGeom>
        </p:spPr>
      </p:pic>
      <p:pic>
        <p:nvPicPr>
          <p:cNvPr id="9" name="Imagen 8">
            <a:extLst>
              <a:ext uri="{FF2B5EF4-FFF2-40B4-BE49-F238E27FC236}">
                <a16:creationId xmlns:a16="http://schemas.microsoft.com/office/drawing/2014/main" id="{7E6F2145-FC6F-4B36-A940-6B74D09C84E6}"/>
              </a:ext>
            </a:extLst>
          </p:cNvPr>
          <p:cNvPicPr>
            <a:picLocks noChangeAspect="1"/>
          </p:cNvPicPr>
          <p:nvPr/>
        </p:nvPicPr>
        <p:blipFill>
          <a:blip r:embed="rId3"/>
          <a:stretch>
            <a:fillRect/>
          </a:stretch>
        </p:blipFill>
        <p:spPr>
          <a:xfrm>
            <a:off x="771525" y="3955554"/>
            <a:ext cx="6191982" cy="1818394"/>
          </a:xfrm>
          <a:prstGeom prst="rect">
            <a:avLst/>
          </a:prstGeom>
        </p:spPr>
      </p:pic>
      <p:pic>
        <p:nvPicPr>
          <p:cNvPr id="11" name="Imagen 10">
            <a:extLst>
              <a:ext uri="{FF2B5EF4-FFF2-40B4-BE49-F238E27FC236}">
                <a16:creationId xmlns:a16="http://schemas.microsoft.com/office/drawing/2014/main" id="{9E7BE8AC-35FC-4FD8-80C8-F2FEE7E315C1}"/>
              </a:ext>
            </a:extLst>
          </p:cNvPr>
          <p:cNvPicPr>
            <a:picLocks noChangeAspect="1"/>
          </p:cNvPicPr>
          <p:nvPr/>
        </p:nvPicPr>
        <p:blipFill>
          <a:blip r:embed="rId4"/>
          <a:stretch>
            <a:fillRect/>
          </a:stretch>
        </p:blipFill>
        <p:spPr>
          <a:xfrm>
            <a:off x="7744923" y="2137159"/>
            <a:ext cx="3860922" cy="1818395"/>
          </a:xfrm>
          <a:prstGeom prst="rect">
            <a:avLst/>
          </a:prstGeom>
        </p:spPr>
      </p:pic>
      <p:sp>
        <p:nvSpPr>
          <p:cNvPr id="3" name="PlaceHolder 4">
            <a:extLst>
              <a:ext uri="{FF2B5EF4-FFF2-40B4-BE49-F238E27FC236}">
                <a16:creationId xmlns:a16="http://schemas.microsoft.com/office/drawing/2014/main" id="{DEE5B566-7530-67E5-0B83-579C824C1CFA}"/>
              </a:ext>
            </a:extLst>
          </p:cNvPr>
          <p:cNvSpPr txBox="1">
            <a:spLocks/>
          </p:cNvSpPr>
          <p:nvPr/>
        </p:nvSpPr>
        <p:spPr>
          <a:xfrm>
            <a:off x="1097280" y="6446880"/>
            <a:ext cx="6817680" cy="364320"/>
          </a:xfrm>
          <a:prstGeom prst="rect">
            <a:avLst/>
          </a:prstGeom>
          <a:noFill/>
          <a:ln w="0">
            <a:noFill/>
          </a:ln>
        </p:spPr>
        <p:txBody>
          <a:bodyPr lIns="90000" tIns="45000" rIns="90000" bIns="45000" anchor="ctr">
            <a:noAutofit/>
          </a:bodyPr>
          <a:lstStyle>
            <a:defPPr>
              <a:defRPr lang="es-PY"/>
            </a:defPPr>
            <a:lvl1pPr marL="0" algn="l" defTabSz="914400" rtl="0" eaLnBrk="1" latinLnBrk="0" hangingPunct="1">
              <a:lnSpc>
                <a:spcPct val="100000"/>
              </a:lnSpc>
              <a:buNone/>
              <a:defRPr lang="en-US" sz="900" b="0" strike="noStrike" kern="1200" cap="all" spc="-1">
                <a:solidFill>
                  <a:srgbClr val="FFFFFF"/>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PY" dirty="0"/>
              <a:t>PROYECTO </a:t>
            </a:r>
            <a:r>
              <a:rPr lang="es-PY" dirty="0" err="1"/>
              <a:t>ii</a:t>
            </a:r>
            <a:r>
              <a:rPr lang="es-PY" dirty="0"/>
              <a:t> – </a:t>
            </a:r>
            <a:r>
              <a:rPr lang="es-PY" dirty="0" err="1"/>
              <a:t>programacion</a:t>
            </a:r>
            <a:r>
              <a:rPr lang="es-PY" dirty="0"/>
              <a:t> II</a:t>
            </a:r>
            <a:endParaRPr lang="es-PY" dirty="0">
              <a:latin typeface="Times New Roman"/>
            </a:endParaRPr>
          </a:p>
        </p:txBody>
      </p:sp>
    </p:spTree>
    <p:extLst>
      <p:ext uri="{BB962C8B-B14F-4D97-AF65-F5344CB8AC3E}">
        <p14:creationId xmlns:p14="http://schemas.microsoft.com/office/powerpoint/2010/main" val="1669230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47669D-36D5-4105-BBE1-527005914B9E}"/>
              </a:ext>
            </a:extLst>
          </p:cNvPr>
          <p:cNvSpPr txBox="1"/>
          <p:nvPr/>
        </p:nvSpPr>
        <p:spPr>
          <a:xfrm>
            <a:off x="609480" y="385076"/>
            <a:ext cx="6098344" cy="707886"/>
          </a:xfrm>
          <a:prstGeom prst="rect">
            <a:avLst/>
          </a:prstGeom>
          <a:noFill/>
        </p:spPr>
        <p:txBody>
          <a:bodyPr wrap="square">
            <a:spAutoFit/>
          </a:bodyPr>
          <a:lstStyle/>
          <a:p>
            <a:r>
              <a:rPr lang="es-ES_tradnl" sz="4000" b="1" dirty="0"/>
              <a:t>Vista de los Gráficos</a:t>
            </a:r>
            <a:endParaRPr lang="es-PY" sz="4000" dirty="0"/>
          </a:p>
        </p:txBody>
      </p:sp>
      <p:pic>
        <p:nvPicPr>
          <p:cNvPr id="7" name="Imagen 6">
            <a:extLst>
              <a:ext uri="{FF2B5EF4-FFF2-40B4-BE49-F238E27FC236}">
                <a16:creationId xmlns:a16="http://schemas.microsoft.com/office/drawing/2014/main" id="{BDF1E9B9-B817-43F4-BA6A-AE105EDD944B}"/>
              </a:ext>
            </a:extLst>
          </p:cNvPr>
          <p:cNvPicPr>
            <a:picLocks noChangeAspect="1"/>
          </p:cNvPicPr>
          <p:nvPr/>
        </p:nvPicPr>
        <p:blipFill>
          <a:blip r:embed="rId2"/>
          <a:stretch>
            <a:fillRect/>
          </a:stretch>
        </p:blipFill>
        <p:spPr>
          <a:xfrm>
            <a:off x="609479" y="1092962"/>
            <a:ext cx="5875653" cy="5058068"/>
          </a:xfrm>
          <a:prstGeom prst="rect">
            <a:avLst/>
          </a:prstGeom>
        </p:spPr>
      </p:pic>
      <p:pic>
        <p:nvPicPr>
          <p:cNvPr id="9" name="Imagen 8">
            <a:extLst>
              <a:ext uri="{FF2B5EF4-FFF2-40B4-BE49-F238E27FC236}">
                <a16:creationId xmlns:a16="http://schemas.microsoft.com/office/drawing/2014/main" id="{56A76451-F8AC-4296-9374-AA085F7B744A}"/>
              </a:ext>
            </a:extLst>
          </p:cNvPr>
          <p:cNvPicPr>
            <a:picLocks noChangeAspect="1"/>
          </p:cNvPicPr>
          <p:nvPr/>
        </p:nvPicPr>
        <p:blipFill>
          <a:blip r:embed="rId3"/>
          <a:stretch>
            <a:fillRect/>
          </a:stretch>
        </p:blipFill>
        <p:spPr>
          <a:xfrm>
            <a:off x="6485133" y="1202055"/>
            <a:ext cx="5205119" cy="5058068"/>
          </a:xfrm>
          <a:prstGeom prst="rect">
            <a:avLst/>
          </a:prstGeom>
        </p:spPr>
      </p:pic>
      <p:sp>
        <p:nvSpPr>
          <p:cNvPr id="2" name="PlaceHolder 4">
            <a:extLst>
              <a:ext uri="{FF2B5EF4-FFF2-40B4-BE49-F238E27FC236}">
                <a16:creationId xmlns:a16="http://schemas.microsoft.com/office/drawing/2014/main" id="{04F293DE-F015-E800-DABF-A5E5D2DA615F}"/>
              </a:ext>
            </a:extLst>
          </p:cNvPr>
          <p:cNvSpPr txBox="1">
            <a:spLocks/>
          </p:cNvSpPr>
          <p:nvPr/>
        </p:nvSpPr>
        <p:spPr>
          <a:xfrm>
            <a:off x="1097280" y="6457040"/>
            <a:ext cx="6817680" cy="364320"/>
          </a:xfrm>
          <a:prstGeom prst="rect">
            <a:avLst/>
          </a:prstGeom>
          <a:noFill/>
          <a:ln w="0">
            <a:noFill/>
          </a:ln>
        </p:spPr>
        <p:txBody>
          <a:bodyPr lIns="90000" tIns="45000" rIns="90000" bIns="45000" anchor="ctr">
            <a:noAutofit/>
          </a:bodyPr>
          <a:lstStyle>
            <a:defPPr>
              <a:defRPr lang="es-PY"/>
            </a:defPPr>
            <a:lvl1pPr marL="0" algn="l" defTabSz="914400" rtl="0" eaLnBrk="1" latinLnBrk="0" hangingPunct="1">
              <a:lnSpc>
                <a:spcPct val="100000"/>
              </a:lnSpc>
              <a:buNone/>
              <a:defRPr lang="en-US" sz="900" b="0" strike="noStrike" kern="1200" cap="all" spc="-1">
                <a:solidFill>
                  <a:srgbClr val="FFFFFF"/>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PY" dirty="0"/>
              <a:t>PROYECTO </a:t>
            </a:r>
            <a:r>
              <a:rPr lang="es-PY" dirty="0" err="1"/>
              <a:t>ii</a:t>
            </a:r>
            <a:r>
              <a:rPr lang="es-PY" dirty="0"/>
              <a:t> – </a:t>
            </a:r>
            <a:r>
              <a:rPr lang="es-PY" dirty="0" err="1"/>
              <a:t>programacion</a:t>
            </a:r>
            <a:r>
              <a:rPr lang="es-PY" dirty="0"/>
              <a:t> II</a:t>
            </a:r>
            <a:endParaRPr lang="es-PY" dirty="0">
              <a:latin typeface="Times New Roman"/>
            </a:endParaRPr>
          </a:p>
        </p:txBody>
      </p:sp>
    </p:spTree>
    <p:extLst>
      <p:ext uri="{BB962C8B-B14F-4D97-AF65-F5344CB8AC3E}">
        <p14:creationId xmlns:p14="http://schemas.microsoft.com/office/powerpoint/2010/main" val="193432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47669D-36D5-4105-BBE1-527005914B9E}"/>
              </a:ext>
            </a:extLst>
          </p:cNvPr>
          <p:cNvSpPr txBox="1"/>
          <p:nvPr/>
        </p:nvSpPr>
        <p:spPr>
          <a:xfrm>
            <a:off x="609480" y="385076"/>
            <a:ext cx="6098344" cy="707886"/>
          </a:xfrm>
          <a:prstGeom prst="rect">
            <a:avLst/>
          </a:prstGeom>
          <a:noFill/>
        </p:spPr>
        <p:txBody>
          <a:bodyPr wrap="square">
            <a:spAutoFit/>
          </a:bodyPr>
          <a:lstStyle/>
          <a:p>
            <a:r>
              <a:rPr lang="es-ES_tradnl" sz="4000" b="1" dirty="0"/>
              <a:t>Vista de los Gráficos</a:t>
            </a:r>
            <a:endParaRPr lang="es-PY" sz="4000" dirty="0"/>
          </a:p>
        </p:txBody>
      </p:sp>
      <p:pic>
        <p:nvPicPr>
          <p:cNvPr id="6" name="Imagen 5">
            <a:extLst>
              <a:ext uri="{FF2B5EF4-FFF2-40B4-BE49-F238E27FC236}">
                <a16:creationId xmlns:a16="http://schemas.microsoft.com/office/drawing/2014/main" id="{32D9F244-37D0-45FE-BEBE-45CCFE1CB2B7}"/>
              </a:ext>
            </a:extLst>
          </p:cNvPr>
          <p:cNvPicPr>
            <a:picLocks noChangeAspect="1"/>
          </p:cNvPicPr>
          <p:nvPr/>
        </p:nvPicPr>
        <p:blipFill>
          <a:blip r:embed="rId2"/>
          <a:stretch>
            <a:fillRect/>
          </a:stretch>
        </p:blipFill>
        <p:spPr>
          <a:xfrm>
            <a:off x="6283449" y="1092962"/>
            <a:ext cx="5017478" cy="4505980"/>
          </a:xfrm>
          <a:prstGeom prst="rect">
            <a:avLst/>
          </a:prstGeom>
        </p:spPr>
      </p:pic>
      <p:pic>
        <p:nvPicPr>
          <p:cNvPr id="10" name="Imagen 9">
            <a:extLst>
              <a:ext uri="{FF2B5EF4-FFF2-40B4-BE49-F238E27FC236}">
                <a16:creationId xmlns:a16="http://schemas.microsoft.com/office/drawing/2014/main" id="{28987411-7B47-4986-8A54-9FB9CD86FC99}"/>
              </a:ext>
            </a:extLst>
          </p:cNvPr>
          <p:cNvPicPr>
            <a:picLocks noChangeAspect="1"/>
          </p:cNvPicPr>
          <p:nvPr/>
        </p:nvPicPr>
        <p:blipFill>
          <a:blip r:embed="rId3"/>
          <a:stretch>
            <a:fillRect/>
          </a:stretch>
        </p:blipFill>
        <p:spPr>
          <a:xfrm>
            <a:off x="289500" y="1092962"/>
            <a:ext cx="6313930" cy="4818185"/>
          </a:xfrm>
          <a:prstGeom prst="rect">
            <a:avLst/>
          </a:prstGeom>
        </p:spPr>
      </p:pic>
      <p:sp>
        <p:nvSpPr>
          <p:cNvPr id="2" name="PlaceHolder 4">
            <a:extLst>
              <a:ext uri="{FF2B5EF4-FFF2-40B4-BE49-F238E27FC236}">
                <a16:creationId xmlns:a16="http://schemas.microsoft.com/office/drawing/2014/main" id="{ED8B9B72-1243-0D14-C360-D97FA7B2D48E}"/>
              </a:ext>
            </a:extLst>
          </p:cNvPr>
          <p:cNvSpPr txBox="1">
            <a:spLocks/>
          </p:cNvSpPr>
          <p:nvPr/>
        </p:nvSpPr>
        <p:spPr>
          <a:xfrm>
            <a:off x="1097280" y="6457040"/>
            <a:ext cx="6817680" cy="364320"/>
          </a:xfrm>
          <a:prstGeom prst="rect">
            <a:avLst/>
          </a:prstGeom>
          <a:noFill/>
          <a:ln w="0">
            <a:noFill/>
          </a:ln>
        </p:spPr>
        <p:txBody>
          <a:bodyPr lIns="90000" tIns="45000" rIns="90000" bIns="45000" anchor="ctr">
            <a:noAutofit/>
          </a:bodyPr>
          <a:lstStyle>
            <a:defPPr>
              <a:defRPr lang="es-PY"/>
            </a:defPPr>
            <a:lvl1pPr marL="0" algn="l" defTabSz="914400" rtl="0" eaLnBrk="1" latinLnBrk="0" hangingPunct="1">
              <a:lnSpc>
                <a:spcPct val="100000"/>
              </a:lnSpc>
              <a:buNone/>
              <a:defRPr lang="en-US" sz="900" b="0" strike="noStrike" kern="1200" cap="all" spc="-1">
                <a:solidFill>
                  <a:srgbClr val="FFFFFF"/>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PY" dirty="0"/>
              <a:t>PROYECTO </a:t>
            </a:r>
            <a:r>
              <a:rPr lang="es-PY" dirty="0" err="1"/>
              <a:t>ii</a:t>
            </a:r>
            <a:r>
              <a:rPr lang="es-PY" dirty="0"/>
              <a:t> – </a:t>
            </a:r>
            <a:r>
              <a:rPr lang="es-PY" dirty="0" err="1"/>
              <a:t>programacion</a:t>
            </a:r>
            <a:r>
              <a:rPr lang="es-PY" dirty="0"/>
              <a:t> II</a:t>
            </a:r>
            <a:endParaRPr lang="es-PY" dirty="0">
              <a:latin typeface="Times New Roman"/>
            </a:endParaRPr>
          </a:p>
        </p:txBody>
      </p:sp>
    </p:spTree>
    <p:extLst>
      <p:ext uri="{BB962C8B-B14F-4D97-AF65-F5344CB8AC3E}">
        <p14:creationId xmlns:p14="http://schemas.microsoft.com/office/powerpoint/2010/main" val="22440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780" y="201168"/>
            <a:ext cx="10972440" cy="603504"/>
          </a:xfrm>
        </p:spPr>
        <p:txBody>
          <a:bodyPr/>
          <a:lstStyle/>
          <a:p>
            <a:pPr algn="ctr"/>
            <a:r>
              <a:rPr lang="en-US" sz="3600" b="1" dirty="0"/>
              <a:t>Manejo de Repositorio – GitHub Desktop</a:t>
            </a:r>
            <a:endParaRPr lang="es-PY" sz="3600" dirty="0"/>
          </a:p>
        </p:txBody>
      </p:sp>
      <p:sp>
        <p:nvSpPr>
          <p:cNvPr id="4" name="PlaceHolder 4">
            <a:extLst>
              <a:ext uri="{FF2B5EF4-FFF2-40B4-BE49-F238E27FC236}">
                <a16:creationId xmlns:a16="http://schemas.microsoft.com/office/drawing/2014/main" id="{CEC695ED-79AD-F883-4A19-0D4E17DFC2C9}"/>
              </a:ext>
            </a:extLst>
          </p:cNvPr>
          <p:cNvSpPr txBox="1">
            <a:spLocks/>
          </p:cNvSpPr>
          <p:nvPr/>
        </p:nvSpPr>
        <p:spPr>
          <a:xfrm>
            <a:off x="1097280" y="6446880"/>
            <a:ext cx="6817680" cy="364320"/>
          </a:xfrm>
          <a:prstGeom prst="rect">
            <a:avLst/>
          </a:prstGeom>
          <a:noFill/>
          <a:ln w="0">
            <a:noFill/>
          </a:ln>
        </p:spPr>
        <p:txBody>
          <a:bodyPr lIns="90000" tIns="45000" rIns="90000" bIns="45000" anchor="ctr">
            <a:noAutofit/>
          </a:bodyPr>
          <a:lstStyle>
            <a:defPPr>
              <a:defRPr lang="es-PY"/>
            </a:defPPr>
            <a:lvl1pPr marL="0" algn="l" defTabSz="914400" rtl="0" eaLnBrk="1" latinLnBrk="0" hangingPunct="1">
              <a:lnSpc>
                <a:spcPct val="100000"/>
              </a:lnSpc>
              <a:buNone/>
              <a:defRPr lang="en-US" sz="900" b="0" strike="noStrike" kern="1200" cap="all" spc="-1">
                <a:solidFill>
                  <a:srgbClr val="FFFFFF"/>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PY" dirty="0"/>
              <a:t>PROYECTO </a:t>
            </a:r>
            <a:r>
              <a:rPr lang="es-PY" dirty="0" err="1"/>
              <a:t>ii</a:t>
            </a:r>
            <a:r>
              <a:rPr lang="es-PY" dirty="0"/>
              <a:t> – </a:t>
            </a:r>
            <a:r>
              <a:rPr lang="es-PY" dirty="0" err="1"/>
              <a:t>programacion</a:t>
            </a:r>
            <a:r>
              <a:rPr lang="es-PY" dirty="0"/>
              <a:t> II</a:t>
            </a:r>
            <a:endParaRPr lang="es-PY" dirty="0">
              <a:latin typeface="Times New Roman"/>
            </a:endParaRPr>
          </a:p>
        </p:txBody>
      </p:sp>
      <p:pic>
        <p:nvPicPr>
          <p:cNvPr id="5" name="Imagen 4">
            <a:extLst>
              <a:ext uri="{FF2B5EF4-FFF2-40B4-BE49-F238E27FC236}">
                <a16:creationId xmlns:a16="http://schemas.microsoft.com/office/drawing/2014/main" id="{D55F529F-8C23-DCC0-3AA8-9B63CC4B49C6}"/>
              </a:ext>
            </a:extLst>
          </p:cNvPr>
          <p:cNvPicPr>
            <a:picLocks noChangeAspect="1"/>
          </p:cNvPicPr>
          <p:nvPr/>
        </p:nvPicPr>
        <p:blipFill>
          <a:blip r:embed="rId2"/>
          <a:stretch>
            <a:fillRect/>
          </a:stretch>
        </p:blipFill>
        <p:spPr>
          <a:xfrm>
            <a:off x="2117997" y="970877"/>
            <a:ext cx="8184243" cy="5476003"/>
          </a:xfrm>
          <a:prstGeom prst="rect">
            <a:avLst/>
          </a:prstGeom>
        </p:spPr>
      </p:pic>
    </p:spTree>
    <p:extLst>
      <p:ext uri="{BB962C8B-B14F-4D97-AF65-F5344CB8AC3E}">
        <p14:creationId xmlns:p14="http://schemas.microsoft.com/office/powerpoint/2010/main" val="3138350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480" y="475488"/>
            <a:ext cx="7226928" cy="603504"/>
          </a:xfrm>
        </p:spPr>
        <p:txBody>
          <a:bodyPr/>
          <a:lstStyle/>
          <a:p>
            <a:r>
              <a:rPr lang="es-CU" b="1" dirty="0"/>
              <a:t>Recursos Utilizados</a:t>
            </a:r>
            <a:br>
              <a:rPr lang="es-PY" dirty="0"/>
            </a:br>
            <a:endParaRPr lang="es-PY" dirty="0"/>
          </a:p>
        </p:txBody>
      </p:sp>
      <p:sp>
        <p:nvSpPr>
          <p:cNvPr id="3" name="Subtítulo 2"/>
          <p:cNvSpPr>
            <a:spLocks noGrp="1"/>
          </p:cNvSpPr>
          <p:nvPr>
            <p:ph type="subTitle"/>
          </p:nvPr>
        </p:nvSpPr>
        <p:spPr>
          <a:xfrm>
            <a:off x="609480" y="1219669"/>
            <a:ext cx="10972440" cy="4132728"/>
          </a:xfrm>
        </p:spPr>
        <p:txBody>
          <a:bodyPr/>
          <a:lstStyle/>
          <a:p>
            <a:r>
              <a:rPr lang="es-ES_tradnl" sz="3000" dirty="0"/>
              <a:t>-Google Colaboratory</a:t>
            </a:r>
          </a:p>
          <a:p>
            <a:r>
              <a:rPr lang="es-ES_tradnl" sz="3000" dirty="0"/>
              <a:t>-Librerías basadas en Python</a:t>
            </a:r>
          </a:p>
          <a:p>
            <a:r>
              <a:rPr lang="es-ES_tradnl" sz="3000" dirty="0"/>
              <a:t>-UML </a:t>
            </a:r>
          </a:p>
          <a:p>
            <a:r>
              <a:rPr lang="es-ES_tradnl" sz="3000" dirty="0"/>
              <a:t>-Archivos en CSV</a:t>
            </a:r>
          </a:p>
          <a:p>
            <a:r>
              <a:rPr lang="es-ES_tradnl" sz="3000" dirty="0"/>
              <a:t>-GitHub</a:t>
            </a:r>
          </a:p>
          <a:p>
            <a:pPr marL="342900" indent="-342900">
              <a:buFontTx/>
              <a:buChar char="-"/>
            </a:pPr>
            <a:endParaRPr lang="es-PY" sz="1900" dirty="0"/>
          </a:p>
        </p:txBody>
      </p:sp>
      <p:sp>
        <p:nvSpPr>
          <p:cNvPr id="4" name="PlaceHolder 4">
            <a:extLst>
              <a:ext uri="{FF2B5EF4-FFF2-40B4-BE49-F238E27FC236}">
                <a16:creationId xmlns:a16="http://schemas.microsoft.com/office/drawing/2014/main" id="{CEC695ED-79AD-F883-4A19-0D4E17DFC2C9}"/>
              </a:ext>
            </a:extLst>
          </p:cNvPr>
          <p:cNvSpPr txBox="1">
            <a:spLocks/>
          </p:cNvSpPr>
          <p:nvPr/>
        </p:nvSpPr>
        <p:spPr>
          <a:xfrm>
            <a:off x="1097280" y="6446880"/>
            <a:ext cx="6817680" cy="364320"/>
          </a:xfrm>
          <a:prstGeom prst="rect">
            <a:avLst/>
          </a:prstGeom>
          <a:noFill/>
          <a:ln w="0">
            <a:noFill/>
          </a:ln>
        </p:spPr>
        <p:txBody>
          <a:bodyPr lIns="90000" tIns="45000" rIns="90000" bIns="45000" anchor="ctr">
            <a:noAutofit/>
          </a:bodyPr>
          <a:lstStyle>
            <a:defPPr>
              <a:defRPr lang="es-PY"/>
            </a:defPPr>
            <a:lvl1pPr marL="0" algn="l" defTabSz="914400" rtl="0" eaLnBrk="1" latinLnBrk="0" hangingPunct="1">
              <a:lnSpc>
                <a:spcPct val="100000"/>
              </a:lnSpc>
              <a:buNone/>
              <a:defRPr lang="en-US" sz="900" b="0" strike="noStrike" kern="1200" cap="all" spc="-1">
                <a:solidFill>
                  <a:srgbClr val="FFFFFF"/>
                </a:solidFill>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PY" dirty="0"/>
              <a:t>PROYECTO </a:t>
            </a:r>
            <a:r>
              <a:rPr lang="es-PY" dirty="0" err="1"/>
              <a:t>ii</a:t>
            </a:r>
            <a:r>
              <a:rPr lang="es-PY" dirty="0"/>
              <a:t> – </a:t>
            </a:r>
            <a:r>
              <a:rPr lang="es-PY" dirty="0" err="1"/>
              <a:t>programacion</a:t>
            </a:r>
            <a:r>
              <a:rPr lang="es-PY" dirty="0"/>
              <a:t> II</a:t>
            </a:r>
            <a:endParaRPr lang="es-PY" dirty="0">
              <a:latin typeface="Times New Roman"/>
            </a:endParaRPr>
          </a:p>
        </p:txBody>
      </p:sp>
    </p:spTree>
    <p:extLst>
      <p:ext uri="{BB962C8B-B14F-4D97-AF65-F5344CB8AC3E}">
        <p14:creationId xmlns:p14="http://schemas.microsoft.com/office/powerpoint/2010/main" val="167436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8004600" y="946800"/>
            <a:ext cx="3378240" cy="1450080"/>
          </a:xfrm>
          <a:prstGeom prst="rect">
            <a:avLst/>
          </a:prstGeom>
          <a:noFill/>
          <a:ln w="0">
            <a:noFill/>
          </a:ln>
        </p:spPr>
        <p:txBody>
          <a:bodyPr lIns="90000" tIns="45000" rIns="90000" bIns="45000" anchor="b">
            <a:noAutofit/>
          </a:bodyPr>
          <a:lstStyle/>
          <a:p>
            <a:pPr>
              <a:lnSpc>
                <a:spcPct val="90000"/>
              </a:lnSpc>
              <a:buNone/>
            </a:pPr>
            <a:r>
              <a:rPr lang="es-419" sz="4800" b="1" strike="noStrike" spc="-52">
                <a:solidFill>
                  <a:srgbClr val="FFFFFF"/>
                </a:solidFill>
                <a:latin typeface="Calibri Light"/>
              </a:rPr>
              <a:t>El equipo</a:t>
            </a:r>
            <a:endParaRPr lang="es-MX" sz="4800" b="0" strike="noStrike" spc="-1">
              <a:latin typeface="Arial"/>
            </a:endParaRPr>
          </a:p>
        </p:txBody>
      </p:sp>
      <p:pic>
        <p:nvPicPr>
          <p:cNvPr id="442" name="Picture Placeholder 8" descr="Handshake"/>
          <p:cNvPicPr/>
          <p:nvPr/>
        </p:nvPicPr>
        <p:blipFill>
          <a:blip r:embed="rId2"/>
          <a:stretch/>
        </p:blipFill>
        <p:spPr>
          <a:xfrm>
            <a:off x="640080" y="640080"/>
            <a:ext cx="3272760" cy="2395080"/>
          </a:xfrm>
          <a:prstGeom prst="rect">
            <a:avLst/>
          </a:prstGeom>
          <a:ln w="0">
            <a:noFill/>
          </a:ln>
        </p:spPr>
      </p:pic>
      <p:sp>
        <p:nvSpPr>
          <p:cNvPr id="443" name="PlaceHolder 2"/>
          <p:cNvSpPr>
            <a:spLocks noGrp="1"/>
          </p:cNvSpPr>
          <p:nvPr>
            <p:ph/>
          </p:nvPr>
        </p:nvSpPr>
        <p:spPr>
          <a:xfrm>
            <a:off x="8086320" y="2788920"/>
            <a:ext cx="3175920" cy="2706120"/>
          </a:xfrm>
          <a:prstGeom prst="rect">
            <a:avLst/>
          </a:prstGeom>
          <a:noFill/>
          <a:ln w="0">
            <a:noFill/>
          </a:ln>
        </p:spPr>
        <p:txBody>
          <a:bodyPr lIns="0" tIns="45000" rIns="0" bIns="45000" anchor="t">
            <a:noAutofit/>
          </a:bodyPr>
          <a:lstStyle/>
          <a:p>
            <a:pPr marL="91440" indent="-91440">
              <a:lnSpc>
                <a:spcPct val="100000"/>
              </a:lnSpc>
              <a:spcBef>
                <a:spcPts val="1199"/>
              </a:spcBef>
              <a:spcAft>
                <a:spcPts val="201"/>
              </a:spcAft>
              <a:buClr>
                <a:srgbClr val="1CADE4"/>
              </a:buClr>
              <a:buFont typeface="Calibri"/>
              <a:buChar char=" "/>
            </a:pPr>
            <a:r>
              <a:rPr lang="en-US" sz="2000" b="0" strike="noStrike" spc="-1">
                <a:solidFill>
                  <a:srgbClr val="FFFFFF"/>
                </a:solidFill>
                <a:latin typeface="Calibri"/>
              </a:rPr>
              <a:t>Steven Gracia</a:t>
            </a:r>
            <a:endParaRPr lang="es-MX" sz="2000" b="0" strike="noStrike" spc="-1">
              <a:latin typeface="Arial"/>
            </a:endParaRPr>
          </a:p>
          <a:p>
            <a:pPr marL="91440" indent="-91440">
              <a:lnSpc>
                <a:spcPct val="100000"/>
              </a:lnSpc>
              <a:spcBef>
                <a:spcPts val="1199"/>
              </a:spcBef>
              <a:spcAft>
                <a:spcPts val="201"/>
              </a:spcAft>
              <a:buClr>
                <a:srgbClr val="1CADE4"/>
              </a:buClr>
              <a:buFont typeface="Calibri"/>
              <a:buChar char=" "/>
            </a:pPr>
            <a:r>
              <a:rPr lang="en-US" sz="2000" b="0" strike="noStrike" spc="-1">
                <a:solidFill>
                  <a:srgbClr val="FFFFFF"/>
                </a:solidFill>
                <a:latin typeface="Calibri"/>
              </a:rPr>
              <a:t>Juan Ibarra </a:t>
            </a:r>
            <a:endParaRPr lang="es-MX" sz="2000" b="0" strike="noStrike" spc="-1">
              <a:latin typeface="Arial"/>
            </a:endParaRPr>
          </a:p>
          <a:p>
            <a:pPr marL="91440" indent="-91440">
              <a:lnSpc>
                <a:spcPct val="100000"/>
              </a:lnSpc>
              <a:spcBef>
                <a:spcPts val="1199"/>
              </a:spcBef>
              <a:spcAft>
                <a:spcPts val="201"/>
              </a:spcAft>
              <a:buClr>
                <a:srgbClr val="1CADE4"/>
              </a:buClr>
              <a:buFont typeface="Calibri"/>
              <a:buChar char=" "/>
            </a:pPr>
            <a:r>
              <a:rPr lang="en-US" sz="2000" b="0" strike="noStrike" spc="-1">
                <a:solidFill>
                  <a:srgbClr val="FFFFFF"/>
                </a:solidFill>
                <a:latin typeface="Calibri"/>
              </a:rPr>
              <a:t>Saulo Caceres</a:t>
            </a:r>
            <a:endParaRPr lang="es-MX" sz="2000" b="0" strike="noStrike" spc="-1">
              <a:latin typeface="Arial"/>
            </a:endParaRPr>
          </a:p>
          <a:p>
            <a:pPr marL="91440" indent="-91440">
              <a:lnSpc>
                <a:spcPct val="100000"/>
              </a:lnSpc>
              <a:spcBef>
                <a:spcPts val="1199"/>
              </a:spcBef>
              <a:spcAft>
                <a:spcPts val="201"/>
              </a:spcAft>
              <a:buClr>
                <a:srgbClr val="1CADE4"/>
              </a:buClr>
              <a:buFont typeface="Calibri"/>
              <a:buChar char=" "/>
            </a:pPr>
            <a:r>
              <a:rPr lang="en-US" sz="2000" b="0" strike="noStrike" spc="-1">
                <a:solidFill>
                  <a:srgbClr val="FFFFFF"/>
                </a:solidFill>
                <a:latin typeface="Calibri"/>
              </a:rPr>
              <a:t>Gustavo Acosta </a:t>
            </a:r>
            <a:endParaRPr lang="es-MX" sz="2000" b="0" strike="noStrike" spc="-1">
              <a:latin typeface="Arial"/>
            </a:endParaRPr>
          </a:p>
        </p:txBody>
      </p:sp>
      <p:sp>
        <p:nvSpPr>
          <p:cNvPr id="444" name="PlaceHolder 3"/>
          <p:cNvSpPr>
            <a:spLocks noGrp="1"/>
          </p:cNvSpPr>
          <p:nvPr>
            <p:ph type="ftr" idx="28"/>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Trabajo autonomo  – programacion II</a:t>
            </a:r>
            <a:endParaRPr lang="es-MX" sz="900" b="0" strike="noStrike" spc="-1">
              <a:latin typeface="Times New Roman"/>
            </a:endParaRPr>
          </a:p>
        </p:txBody>
      </p:sp>
      <p:sp>
        <p:nvSpPr>
          <p:cNvPr id="445" name="PlaceHolder 4"/>
          <p:cNvSpPr>
            <a:spLocks noGrp="1"/>
          </p:cNvSpPr>
          <p:nvPr>
            <p:ph type="dt" idx="29"/>
          </p:nvPr>
        </p:nvSpPr>
        <p:spPr>
          <a:xfrm>
            <a:off x="8218440" y="6446880"/>
            <a:ext cx="2584080" cy="364320"/>
          </a:xfrm>
          <a:prstGeom prst="rect">
            <a:avLst/>
          </a:prstGeom>
          <a:noFill/>
          <a:ln w="0">
            <a:noFill/>
          </a:ln>
        </p:spPr>
        <p:txBody>
          <a:bodyPr lIns="90000" tIns="45000" rIns="90000" bIns="45000" anchor="ctr">
            <a:noAutofit/>
          </a:bodyPr>
          <a:lstStyle>
            <a:lvl1pPr algn="r">
              <a:lnSpc>
                <a:spcPct val="100000"/>
              </a:lnSpc>
              <a:buNone/>
              <a:defRPr lang="en-US" sz="900" b="0" strike="noStrike" spc="-1">
                <a:solidFill>
                  <a:srgbClr val="FFFFFF"/>
                </a:solidFill>
                <a:latin typeface="Calibri"/>
              </a:defRPr>
            </a:lvl1pPr>
          </a:lstStyle>
          <a:p>
            <a:pPr algn="r">
              <a:lnSpc>
                <a:spcPct val="100000"/>
              </a:lnSpc>
              <a:buNone/>
            </a:pPr>
            <a:r>
              <a:rPr lang="en-US" sz="900" b="0" strike="noStrike" spc="-1">
                <a:solidFill>
                  <a:srgbClr val="FFFFFF"/>
                </a:solidFill>
                <a:latin typeface="Calibri"/>
              </a:rPr>
              <a:t>2023</a:t>
            </a:r>
            <a:endParaRPr lang="es-MX" sz="900" b="0" strike="noStrike" spc="-1">
              <a:latin typeface="Times New Roman"/>
            </a:endParaRPr>
          </a:p>
        </p:txBody>
      </p:sp>
      <p:sp>
        <p:nvSpPr>
          <p:cNvPr id="446" name="PlaceHolder 5"/>
          <p:cNvSpPr>
            <a:spLocks noGrp="1"/>
          </p:cNvSpPr>
          <p:nvPr>
            <p:ph type="sldNum" idx="30"/>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0B92EAD2-50E4-4D91-BA86-633AA0E352D6}" type="slidenum">
              <a:rPr lang="en-US" sz="1050" b="0" strike="noStrike" spc="-1">
                <a:solidFill>
                  <a:srgbClr val="FFFFFF"/>
                </a:solidFill>
                <a:latin typeface="Calibri"/>
              </a:rPr>
              <a:t>2</a:t>
            </a:fld>
            <a:endParaRPr lang="es-MX" sz="1050" b="0" strike="noStrike" spc="-1">
              <a:latin typeface="Times New Roman"/>
            </a:endParaRPr>
          </a:p>
        </p:txBody>
      </p:sp>
      <p:pic>
        <p:nvPicPr>
          <p:cNvPr id="447" name="Marcador de posición de imagen 9"/>
          <p:cNvPicPr/>
          <p:nvPr/>
        </p:nvPicPr>
        <p:blipFill>
          <a:blip r:embed="rId3"/>
          <a:srcRect l="11572" r="11572"/>
          <a:stretch/>
        </p:blipFill>
        <p:spPr>
          <a:xfrm>
            <a:off x="640080" y="3364920"/>
            <a:ext cx="3272760" cy="2395080"/>
          </a:xfrm>
          <a:prstGeom prst="rect">
            <a:avLst/>
          </a:prstGeom>
          <a:ln w="0">
            <a:noFill/>
          </a:ln>
        </p:spPr>
      </p:pic>
      <p:pic>
        <p:nvPicPr>
          <p:cNvPr id="448" name="Marcador de posición de imagen 19"/>
          <p:cNvPicPr/>
          <p:nvPr/>
        </p:nvPicPr>
        <p:blipFill>
          <a:blip r:embed="rId4"/>
          <a:srcRect l="4487" r="4487"/>
          <a:stretch/>
        </p:blipFill>
        <p:spPr>
          <a:xfrm>
            <a:off x="4251960" y="640080"/>
            <a:ext cx="3272760" cy="2395080"/>
          </a:xfrm>
          <a:prstGeom prst="rect">
            <a:avLst/>
          </a:prstGeom>
          <a:ln w="0">
            <a:noFill/>
          </a:ln>
        </p:spPr>
      </p:pic>
      <p:pic>
        <p:nvPicPr>
          <p:cNvPr id="449" name="Marcador de posición de imagen 23"/>
          <p:cNvPicPr/>
          <p:nvPr/>
        </p:nvPicPr>
        <p:blipFill>
          <a:blip r:embed="rId5"/>
          <a:srcRect l="4452" r="4452"/>
          <a:stretch/>
        </p:blipFill>
        <p:spPr>
          <a:xfrm>
            <a:off x="4251960" y="3364920"/>
            <a:ext cx="3272760" cy="2395080"/>
          </a:xfrm>
          <a:prstGeom prst="rect">
            <a:avLst/>
          </a:prstGeom>
          <a:ln w="0">
            <a:noFill/>
          </a:ln>
        </p:spPr>
      </p:pic>
      <p:pic>
        <p:nvPicPr>
          <p:cNvPr id="450" name="Picture 27"/>
          <p:cNvPicPr/>
          <p:nvPr/>
        </p:nvPicPr>
        <p:blipFill>
          <a:blip r:embed="rId6"/>
          <a:stretch/>
        </p:blipFill>
        <p:spPr>
          <a:xfrm>
            <a:off x="9329400" y="5048280"/>
            <a:ext cx="2053440" cy="61452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949320" y="1419120"/>
            <a:ext cx="3152160" cy="1358280"/>
          </a:xfrm>
          <a:prstGeom prst="rect">
            <a:avLst/>
          </a:prstGeom>
          <a:noFill/>
          <a:ln w="0">
            <a:noFill/>
          </a:ln>
        </p:spPr>
        <p:txBody>
          <a:bodyPr lIns="90000" tIns="45000" rIns="90000" bIns="45000" anchor="b">
            <a:noAutofit/>
          </a:bodyPr>
          <a:lstStyle/>
          <a:p>
            <a:pPr>
              <a:lnSpc>
                <a:spcPct val="90000"/>
              </a:lnSpc>
              <a:buNone/>
            </a:pPr>
            <a:r>
              <a:rPr lang="en-US" sz="4800" b="0" strike="noStrike" spc="-52">
                <a:solidFill>
                  <a:srgbClr val="FFFFFF"/>
                </a:solidFill>
                <a:latin typeface="Calibri Light"/>
              </a:rPr>
              <a:t>Conclusión</a:t>
            </a:r>
            <a:endParaRPr lang="es-MX" sz="4800" b="0" strike="noStrike" spc="-1">
              <a:latin typeface="Arial"/>
            </a:endParaRPr>
          </a:p>
        </p:txBody>
      </p:sp>
      <p:sp>
        <p:nvSpPr>
          <p:cNvPr id="502" name="PlaceHolder 2"/>
          <p:cNvSpPr>
            <a:spLocks noGrp="1"/>
          </p:cNvSpPr>
          <p:nvPr>
            <p:ph/>
          </p:nvPr>
        </p:nvSpPr>
        <p:spPr>
          <a:xfrm>
            <a:off x="949320" y="2978280"/>
            <a:ext cx="3152160" cy="2444040"/>
          </a:xfrm>
          <a:prstGeom prst="rect">
            <a:avLst/>
          </a:prstGeom>
          <a:noFill/>
          <a:ln w="0">
            <a:noFill/>
          </a:ln>
        </p:spPr>
        <p:txBody>
          <a:bodyPr lIns="90000" tIns="45000" rIns="0" bIns="45000" anchor="t">
            <a:normAutofit fontScale="94000"/>
          </a:bodyPr>
          <a:lstStyle/>
          <a:p>
            <a:pPr marL="91440" indent="-91440">
              <a:lnSpc>
                <a:spcPct val="100000"/>
              </a:lnSpc>
              <a:spcBef>
                <a:spcPts val="1199"/>
              </a:spcBef>
              <a:spcAft>
                <a:spcPts val="201"/>
              </a:spcAft>
              <a:buClr>
                <a:srgbClr val="1CADE4"/>
              </a:buClr>
              <a:buFont typeface="Calibri"/>
              <a:buChar char=" "/>
            </a:pPr>
            <a:r>
              <a:rPr lang="es-CU" sz="1800" b="0" strike="noStrike" spc="-1">
                <a:solidFill>
                  <a:srgbClr val="FFFFFF"/>
                </a:solidFill>
                <a:latin typeface="Calibri"/>
                <a:ea typeface="Calibri"/>
              </a:rPr>
              <a:t>El proceso cumple con su objetivo de permitir al usuario realizar una venta de forma rápida y sencilla, lo que lo convierte en una herramienta accesible para cualquier empresa unipersonales o PYMES, incluso para aquellos que no tienen experiencia en ventas. </a:t>
            </a:r>
            <a:endParaRPr lang="es-MX" sz="1800" b="0" strike="noStrike" spc="-1">
              <a:latin typeface="Arial"/>
            </a:endParaRPr>
          </a:p>
        </p:txBody>
      </p:sp>
      <p:pic>
        <p:nvPicPr>
          <p:cNvPr id="503" name="Picture Placeholder 6" descr="Close up desk, with glasses, a mug and laptop"/>
          <p:cNvPicPr/>
          <p:nvPr/>
        </p:nvPicPr>
        <p:blipFill>
          <a:blip r:embed="rId2"/>
          <a:stretch/>
        </p:blipFill>
        <p:spPr>
          <a:xfrm>
            <a:off x="4651200" y="1234440"/>
            <a:ext cx="3263760" cy="4351680"/>
          </a:xfrm>
          <a:prstGeom prst="rect">
            <a:avLst/>
          </a:prstGeom>
          <a:ln w="0">
            <a:noFill/>
          </a:ln>
        </p:spPr>
      </p:pic>
      <p:sp>
        <p:nvSpPr>
          <p:cNvPr id="504" name="PlaceHolder 3"/>
          <p:cNvSpPr>
            <a:spLocks noGrp="1"/>
          </p:cNvSpPr>
          <p:nvPr>
            <p:ph type="dt" idx="52"/>
          </p:nvPr>
        </p:nvSpPr>
        <p:spPr>
          <a:xfrm>
            <a:off x="8218440" y="6446880"/>
            <a:ext cx="2584080" cy="364320"/>
          </a:xfrm>
          <a:prstGeom prst="rect">
            <a:avLst/>
          </a:prstGeom>
          <a:noFill/>
          <a:ln w="0">
            <a:noFill/>
          </a:ln>
        </p:spPr>
        <p:txBody>
          <a:bodyPr lIns="90000" tIns="45000" rIns="90000" bIns="45000" anchor="ctr">
            <a:noAutofit/>
          </a:bodyPr>
          <a:lstStyle>
            <a:lvl1pPr algn="r">
              <a:lnSpc>
                <a:spcPct val="100000"/>
              </a:lnSpc>
              <a:buNone/>
              <a:defRPr lang="en-US" sz="900" b="0" strike="noStrike" spc="-1">
                <a:solidFill>
                  <a:srgbClr val="FFFFFF"/>
                </a:solidFill>
                <a:latin typeface="Calibri"/>
              </a:defRPr>
            </a:lvl1pPr>
          </a:lstStyle>
          <a:p>
            <a:pPr algn="r">
              <a:lnSpc>
                <a:spcPct val="100000"/>
              </a:lnSpc>
              <a:buNone/>
            </a:pPr>
            <a:r>
              <a:rPr lang="en-US" sz="900" b="0" strike="noStrike" spc="-1">
                <a:solidFill>
                  <a:srgbClr val="FFFFFF"/>
                </a:solidFill>
                <a:latin typeface="Calibri"/>
              </a:rPr>
              <a:t>2023</a:t>
            </a:r>
            <a:endParaRPr lang="es-MX" sz="900" b="0" strike="noStrike" spc="-1">
              <a:latin typeface="Times New Roman"/>
            </a:endParaRPr>
          </a:p>
        </p:txBody>
      </p:sp>
      <p:sp>
        <p:nvSpPr>
          <p:cNvPr id="505" name="PlaceHolder 4"/>
          <p:cNvSpPr>
            <a:spLocks noGrp="1"/>
          </p:cNvSpPr>
          <p:nvPr>
            <p:ph type="sldNum" idx="53"/>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FA1D0A74-AC34-47C0-97A4-68CD3A3E5BD0}" type="slidenum">
              <a:rPr lang="en-US" sz="1050" b="0" strike="noStrike" spc="-1">
                <a:solidFill>
                  <a:srgbClr val="FFFFFF"/>
                </a:solidFill>
                <a:latin typeface="Calibri"/>
              </a:rPr>
              <a:t>20</a:t>
            </a:fld>
            <a:endParaRPr lang="es-MX" sz="1050" b="0" strike="noStrike" spc="-1">
              <a:latin typeface="Times New Roman"/>
            </a:endParaRPr>
          </a:p>
        </p:txBody>
      </p:sp>
      <p:pic>
        <p:nvPicPr>
          <p:cNvPr id="506" name="Picture 27"/>
          <p:cNvPicPr/>
          <p:nvPr/>
        </p:nvPicPr>
        <p:blipFill>
          <a:blip r:embed="rId3"/>
          <a:stretch/>
        </p:blipFill>
        <p:spPr>
          <a:xfrm>
            <a:off x="9719280" y="189360"/>
            <a:ext cx="2053440" cy="614520"/>
          </a:xfrm>
          <a:prstGeom prst="rect">
            <a:avLst/>
          </a:prstGeom>
          <a:ln w="0">
            <a:noFill/>
          </a:ln>
        </p:spPr>
      </p:pic>
      <p:sp>
        <p:nvSpPr>
          <p:cNvPr id="507" name="PlaceHolder 5"/>
          <p:cNvSpPr>
            <a:spLocks noGrp="1"/>
          </p:cNvSpPr>
          <p:nvPr>
            <p:ph type="ftr" idx="54"/>
          </p:nvPr>
        </p:nvSpPr>
        <p:spPr>
          <a:xfrm>
            <a:off x="762120" y="6445080"/>
            <a:ext cx="5333400" cy="364320"/>
          </a:xfrm>
          <a:prstGeom prst="rect">
            <a:avLst/>
          </a:prstGeom>
          <a:noFill/>
          <a:ln w="0">
            <a:noFill/>
          </a:ln>
        </p:spPr>
        <p:txBody>
          <a:bodyPr lIns="90000" tIns="45000" rIns="90000" bIns="45000" anchor="ctr">
            <a:normAutofit/>
          </a:bodyPr>
          <a:lstStyle>
            <a:lvl1pPr>
              <a:lnSpc>
                <a:spcPct val="100000"/>
              </a:lnSpc>
              <a:spcAft>
                <a:spcPts val="601"/>
              </a:spcAft>
              <a:buNone/>
              <a:defRPr lang="en-US" sz="900" b="0" strike="noStrike" cap="all" spc="-1">
                <a:solidFill>
                  <a:srgbClr val="FFFFFF"/>
                </a:solidFill>
                <a:latin typeface="Calibri"/>
              </a:defRPr>
            </a:lvl1pPr>
          </a:lstStyle>
          <a:p>
            <a:pPr>
              <a:lnSpc>
                <a:spcPct val="100000"/>
              </a:lnSpc>
              <a:spcAft>
                <a:spcPts val="601"/>
              </a:spcAft>
              <a:buNone/>
            </a:pPr>
            <a:r>
              <a:rPr lang="en-US" sz="900" b="0" strike="noStrike" cap="all" spc="-1">
                <a:solidFill>
                  <a:srgbClr val="FFFFFF"/>
                </a:solidFill>
                <a:latin typeface="Calibri"/>
              </a:rPr>
              <a:t>Trabajo autonomo – programacion II</a:t>
            </a:r>
            <a:endParaRPr lang="es-MX" sz="900" b="0" strike="noStrike" spc="-1">
              <a:latin typeface="Times New Roman"/>
            </a:endParaRPr>
          </a:p>
        </p:txBody>
      </p:sp>
      <p:pic>
        <p:nvPicPr>
          <p:cNvPr id="508" name="Imagen 21"/>
          <p:cNvPicPr/>
          <p:nvPr/>
        </p:nvPicPr>
        <p:blipFill>
          <a:blip r:embed="rId4"/>
          <a:stretch/>
        </p:blipFill>
        <p:spPr>
          <a:xfrm>
            <a:off x="8085240" y="1577880"/>
            <a:ext cx="3687840" cy="366480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 name="Marcador de posición de imagen 10"/>
          <p:cNvPicPr/>
          <p:nvPr/>
        </p:nvPicPr>
        <p:blipFill>
          <a:blip r:embed="rId2"/>
          <a:srcRect t="16623" b="16623"/>
          <a:stretch/>
        </p:blipFill>
        <p:spPr>
          <a:xfrm>
            <a:off x="0" y="0"/>
            <a:ext cx="12191400" cy="4577760"/>
          </a:xfrm>
          <a:prstGeom prst="rect">
            <a:avLst/>
          </a:prstGeom>
          <a:ln w="0">
            <a:noFill/>
          </a:ln>
        </p:spPr>
      </p:pic>
      <p:sp>
        <p:nvSpPr>
          <p:cNvPr id="510" name="PlaceHolder 1"/>
          <p:cNvSpPr>
            <a:spLocks noGrp="1"/>
          </p:cNvSpPr>
          <p:nvPr>
            <p:ph type="title"/>
          </p:nvPr>
        </p:nvSpPr>
        <p:spPr>
          <a:xfrm>
            <a:off x="1039320" y="4538520"/>
            <a:ext cx="10112760" cy="743040"/>
          </a:xfrm>
          <a:prstGeom prst="rect">
            <a:avLst/>
          </a:prstGeom>
          <a:noFill/>
          <a:ln w="0">
            <a:noFill/>
          </a:ln>
        </p:spPr>
        <p:txBody>
          <a:bodyPr lIns="90000" tIns="0" rIns="90000" bIns="0" anchor="b">
            <a:normAutofit/>
          </a:bodyPr>
          <a:lstStyle/>
          <a:p>
            <a:pPr>
              <a:lnSpc>
                <a:spcPct val="90000"/>
              </a:lnSpc>
              <a:buNone/>
            </a:pPr>
            <a:r>
              <a:rPr lang="es-CU" sz="3600" b="0" strike="noStrike" spc="-52">
                <a:solidFill>
                  <a:srgbClr val="FFFFFF"/>
                </a:solidFill>
                <a:latin typeface="Calibri Light"/>
              </a:rPr>
              <a:t>Consultas</a:t>
            </a:r>
            <a:r>
              <a:rPr lang="en-US" sz="3600" b="0" strike="noStrike" spc="-52">
                <a:solidFill>
                  <a:srgbClr val="FFFFFF"/>
                </a:solidFill>
                <a:latin typeface="Calibri Light"/>
              </a:rPr>
              <a:t>?</a:t>
            </a:r>
            <a:endParaRPr lang="es-MX" sz="3600" b="0" strike="noStrike" spc="-1">
              <a:latin typeface="Arial"/>
            </a:endParaRPr>
          </a:p>
        </p:txBody>
      </p:sp>
      <p:sp>
        <p:nvSpPr>
          <p:cNvPr id="511" name="PlaceHolder 2"/>
          <p:cNvSpPr>
            <a:spLocks noGrp="1"/>
          </p:cNvSpPr>
          <p:nvPr>
            <p:ph/>
          </p:nvPr>
        </p:nvSpPr>
        <p:spPr>
          <a:xfrm>
            <a:off x="1097280" y="5715000"/>
            <a:ext cx="10112400" cy="608760"/>
          </a:xfrm>
          <a:prstGeom prst="rect">
            <a:avLst/>
          </a:prstGeom>
          <a:noFill/>
          <a:ln w="0">
            <a:noFill/>
          </a:ln>
        </p:spPr>
        <p:txBody>
          <a:bodyPr lIns="90000" tIns="0" rIns="90000" bIns="0" anchor="t">
            <a:noAutofit/>
          </a:bodyPr>
          <a:lstStyle/>
          <a:p>
            <a:pPr>
              <a:lnSpc>
                <a:spcPct val="100000"/>
              </a:lnSpc>
              <a:spcAft>
                <a:spcPts val="601"/>
              </a:spcAft>
              <a:buNone/>
              <a:tabLst>
                <a:tab pos="0" algn="l"/>
              </a:tabLst>
            </a:pPr>
            <a:r>
              <a:rPr lang="en-US" sz="1800" b="0" strike="noStrike" spc="-1">
                <a:solidFill>
                  <a:srgbClr val="FFFFFF"/>
                </a:solidFill>
                <a:latin typeface="Calibri"/>
              </a:rPr>
              <a:t>Muchas gracias a todos por su atencion!</a:t>
            </a:r>
            <a:endParaRPr lang="es-MX" sz="1800" b="0" strike="noStrike" spc="-1">
              <a:latin typeface="Arial"/>
            </a:endParaRPr>
          </a:p>
        </p:txBody>
      </p:sp>
      <p:sp>
        <p:nvSpPr>
          <p:cNvPr id="512" name="PlaceHolder 3"/>
          <p:cNvSpPr>
            <a:spLocks noGrp="1"/>
          </p:cNvSpPr>
          <p:nvPr>
            <p:ph type="dt" idx="55"/>
          </p:nvPr>
        </p:nvSpPr>
        <p:spPr>
          <a:xfrm>
            <a:off x="8218440" y="6446880"/>
            <a:ext cx="2584080" cy="364320"/>
          </a:xfrm>
          <a:prstGeom prst="rect">
            <a:avLst/>
          </a:prstGeom>
          <a:noFill/>
          <a:ln w="0">
            <a:noFill/>
          </a:ln>
        </p:spPr>
        <p:txBody>
          <a:bodyPr lIns="90000" tIns="45000" rIns="90000" bIns="45000" anchor="ctr">
            <a:normAutofit/>
          </a:bodyPr>
          <a:lstStyle>
            <a:lvl1pPr algn="r">
              <a:lnSpc>
                <a:spcPct val="100000"/>
              </a:lnSpc>
              <a:spcAft>
                <a:spcPts val="601"/>
              </a:spcAft>
              <a:buNone/>
              <a:defRPr lang="en-US" sz="900" b="0" strike="noStrike" spc="-1">
                <a:solidFill>
                  <a:srgbClr val="FFFFFF"/>
                </a:solidFill>
                <a:latin typeface="Calibri"/>
              </a:defRPr>
            </a:lvl1pPr>
          </a:lstStyle>
          <a:p>
            <a:pPr algn="r">
              <a:lnSpc>
                <a:spcPct val="100000"/>
              </a:lnSpc>
              <a:spcAft>
                <a:spcPts val="601"/>
              </a:spcAft>
              <a:buNone/>
            </a:pPr>
            <a:r>
              <a:rPr lang="en-US" sz="900" b="0" strike="noStrike" spc="-1">
                <a:solidFill>
                  <a:srgbClr val="FFFFFF"/>
                </a:solidFill>
                <a:latin typeface="Calibri"/>
              </a:rPr>
              <a:t>2023</a:t>
            </a:r>
            <a:endParaRPr lang="es-MX" sz="900" b="0" strike="noStrike" spc="-1">
              <a:latin typeface="Times New Roman"/>
            </a:endParaRPr>
          </a:p>
        </p:txBody>
      </p:sp>
      <p:sp>
        <p:nvSpPr>
          <p:cNvPr id="513" name="PlaceHolder 4"/>
          <p:cNvSpPr>
            <a:spLocks noGrp="1"/>
          </p:cNvSpPr>
          <p:nvPr>
            <p:ph type="sldNum" idx="56"/>
          </p:nvPr>
        </p:nvSpPr>
        <p:spPr>
          <a:xfrm>
            <a:off x="10993680" y="6446880"/>
            <a:ext cx="779400" cy="364320"/>
          </a:xfrm>
          <a:prstGeom prst="rect">
            <a:avLst/>
          </a:prstGeom>
          <a:noFill/>
          <a:ln w="0">
            <a:noFill/>
          </a:ln>
        </p:spPr>
        <p:txBody>
          <a:bodyPr lIns="90000" tIns="45000" rIns="90000" bIns="45000" anchor="ctr">
            <a:normAutofit/>
          </a:bodyPr>
          <a:lstStyle>
            <a:lvl1pPr>
              <a:lnSpc>
                <a:spcPct val="100000"/>
              </a:lnSpc>
              <a:spcAft>
                <a:spcPts val="601"/>
              </a:spcAft>
              <a:buNone/>
              <a:defRPr lang="en-US" sz="1050" b="0" strike="noStrike" spc="-1">
                <a:solidFill>
                  <a:srgbClr val="FFFFFF"/>
                </a:solidFill>
                <a:latin typeface="Calibri"/>
              </a:defRPr>
            </a:lvl1pPr>
          </a:lstStyle>
          <a:p>
            <a:pPr>
              <a:lnSpc>
                <a:spcPct val="100000"/>
              </a:lnSpc>
              <a:spcAft>
                <a:spcPts val="601"/>
              </a:spcAft>
              <a:buNone/>
            </a:pPr>
            <a:fld id="{C82B49A0-B609-4D21-BF04-6AF5C5E2655C}" type="slidenum">
              <a:rPr lang="en-US" sz="1050" b="0" strike="noStrike" spc="-1">
                <a:solidFill>
                  <a:srgbClr val="FFFFFF"/>
                </a:solidFill>
                <a:latin typeface="Calibri"/>
              </a:rPr>
              <a:t>21</a:t>
            </a:fld>
            <a:endParaRPr lang="es-MX" sz="1050" b="0" strike="noStrike" spc="-1">
              <a:latin typeface="Times New Roman"/>
            </a:endParaRPr>
          </a:p>
        </p:txBody>
      </p:sp>
      <p:sp>
        <p:nvSpPr>
          <p:cNvPr id="514" name="Footer Placeholder 16"/>
          <p:cNvSpPr/>
          <p:nvPr/>
        </p:nvSpPr>
        <p:spPr>
          <a:xfrm>
            <a:off x="1097280" y="6446160"/>
            <a:ext cx="533340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spcAft>
                <a:spcPts val="601"/>
              </a:spcAft>
              <a:buNone/>
            </a:pPr>
            <a:r>
              <a:rPr lang="en-US" sz="900" b="0" strike="noStrike" cap="all" spc="-1">
                <a:solidFill>
                  <a:srgbClr val="FFFFFF"/>
                </a:solidFill>
                <a:latin typeface="Calibri"/>
                <a:ea typeface="DejaVu Sans"/>
              </a:rPr>
              <a:t>Trabajo autonomo – programacion II</a:t>
            </a:r>
            <a:endParaRPr lang="es-MX" sz="900" b="0" strike="noStrike" spc="-1">
              <a:latin typeface="Arial"/>
            </a:endParaRPr>
          </a:p>
        </p:txBody>
      </p:sp>
      <p:pic>
        <p:nvPicPr>
          <p:cNvPr id="515" name="Picture 27"/>
          <p:cNvPicPr/>
          <p:nvPr/>
        </p:nvPicPr>
        <p:blipFill>
          <a:blip r:embed="rId3"/>
          <a:stretch/>
        </p:blipFill>
        <p:spPr>
          <a:xfrm>
            <a:off x="9510840" y="5462280"/>
            <a:ext cx="2053440" cy="61452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1097280" y="286560"/>
            <a:ext cx="10057680" cy="1450080"/>
          </a:xfrm>
          <a:prstGeom prst="rect">
            <a:avLst/>
          </a:prstGeom>
          <a:noFill/>
          <a:ln w="0">
            <a:noFill/>
          </a:ln>
        </p:spPr>
        <p:txBody>
          <a:bodyPr lIns="90000" tIns="45000" rIns="90000" bIns="45000" anchor="b">
            <a:noAutofit/>
          </a:bodyPr>
          <a:lstStyle/>
          <a:p>
            <a:pPr>
              <a:lnSpc>
                <a:spcPct val="90000"/>
              </a:lnSpc>
              <a:buNone/>
            </a:pPr>
            <a:r>
              <a:rPr lang="es-CU" sz="4800" b="0" strike="noStrike" spc="-52">
                <a:solidFill>
                  <a:srgbClr val="404040"/>
                </a:solidFill>
                <a:latin typeface="Calibri Light"/>
              </a:rPr>
              <a:t>Introducción</a:t>
            </a:r>
            <a:endParaRPr lang="es-MX" sz="4800" b="0" strike="noStrike" spc="-1">
              <a:latin typeface="Arial"/>
            </a:endParaRPr>
          </a:p>
        </p:txBody>
      </p:sp>
      <p:sp>
        <p:nvSpPr>
          <p:cNvPr id="452" name="PlaceHolder 2"/>
          <p:cNvSpPr>
            <a:spLocks noGrp="1"/>
          </p:cNvSpPr>
          <p:nvPr>
            <p:ph/>
          </p:nvPr>
        </p:nvSpPr>
        <p:spPr>
          <a:xfrm>
            <a:off x="1097280" y="2108160"/>
            <a:ext cx="3556440" cy="3760200"/>
          </a:xfrm>
          <a:prstGeom prst="rect">
            <a:avLst/>
          </a:prstGeom>
          <a:noFill/>
          <a:ln w="0">
            <a:noFill/>
          </a:ln>
        </p:spPr>
        <p:txBody>
          <a:bodyPr lIns="0" tIns="45000" rIns="0" bIns="45000" anchor="t">
            <a:normAutofit fontScale="95000"/>
          </a:bodyPr>
          <a:lstStyle/>
          <a:p>
            <a:pPr marL="91440" indent="-91440">
              <a:lnSpc>
                <a:spcPct val="100000"/>
              </a:lnSpc>
              <a:spcBef>
                <a:spcPts val="1199"/>
              </a:spcBef>
              <a:spcAft>
                <a:spcPts val="201"/>
              </a:spcAft>
              <a:buClr>
                <a:srgbClr val="1CADE4"/>
              </a:buClr>
              <a:buFont typeface="Calibri"/>
              <a:buChar char=" "/>
            </a:pPr>
            <a:r>
              <a:rPr lang="es-CU" sz="1800" b="0" strike="noStrike" spc="-1">
                <a:solidFill>
                  <a:srgbClr val="404040"/>
                </a:solidFill>
                <a:latin typeface="Calibri"/>
                <a:ea typeface="Calibri"/>
              </a:rPr>
              <a:t>En el presente trabajo se plantea el desarrollo de un código que permita realizar una venta de producto. El programa solicitará al usuario los datos del producto, como el código, el nombre, el precio unitario y la cantidad. A partir de estos datos, el programa calculará el subtotal, el IVA y el total de la venta. La importancia de este trabajo radica en que permitirá automatizar el proceso de venta de productos, lo que agilizará el trabajo de los vendedores y mejorará la experiencia del cliente. </a:t>
            </a:r>
            <a:endParaRPr lang="es-MX" sz="1800" b="0" strike="noStrike" spc="-1">
              <a:latin typeface="Arial"/>
            </a:endParaRPr>
          </a:p>
        </p:txBody>
      </p:sp>
      <p:pic>
        <p:nvPicPr>
          <p:cNvPr id="453" name="Picture Placeholder 7" descr="Lady smiling in front of her computer"/>
          <p:cNvPicPr/>
          <p:nvPr/>
        </p:nvPicPr>
        <p:blipFill>
          <a:blip r:embed="rId2"/>
          <a:stretch/>
        </p:blipFill>
        <p:spPr>
          <a:xfrm>
            <a:off x="4974480" y="2112120"/>
            <a:ext cx="3035160" cy="1837080"/>
          </a:xfrm>
          <a:prstGeom prst="rect">
            <a:avLst/>
          </a:prstGeom>
          <a:ln w="0">
            <a:noFill/>
          </a:ln>
        </p:spPr>
      </p:pic>
      <p:pic>
        <p:nvPicPr>
          <p:cNvPr id="454" name="Picture Placeholder 11" descr="Business men sitting at a table"/>
          <p:cNvPicPr/>
          <p:nvPr/>
        </p:nvPicPr>
        <p:blipFill>
          <a:blip r:embed="rId3"/>
          <a:stretch/>
        </p:blipFill>
        <p:spPr>
          <a:xfrm>
            <a:off x="4974480" y="4032360"/>
            <a:ext cx="3035160" cy="1837080"/>
          </a:xfrm>
          <a:prstGeom prst="rect">
            <a:avLst/>
          </a:prstGeom>
          <a:ln w="0">
            <a:noFill/>
          </a:ln>
        </p:spPr>
      </p:pic>
      <p:pic>
        <p:nvPicPr>
          <p:cNvPr id="455" name="Picture Placeholder 9" descr="A group of people sitting at a table"/>
          <p:cNvPicPr/>
          <p:nvPr/>
        </p:nvPicPr>
        <p:blipFill>
          <a:blip r:embed="rId4"/>
          <a:stretch/>
        </p:blipFill>
        <p:spPr>
          <a:xfrm>
            <a:off x="8110800" y="2112120"/>
            <a:ext cx="3035160" cy="3757320"/>
          </a:xfrm>
          <a:prstGeom prst="rect">
            <a:avLst/>
          </a:prstGeom>
          <a:ln w="0">
            <a:noFill/>
          </a:ln>
        </p:spPr>
      </p:pic>
      <p:sp>
        <p:nvSpPr>
          <p:cNvPr id="456" name="PlaceHolder 3"/>
          <p:cNvSpPr>
            <a:spLocks noGrp="1"/>
          </p:cNvSpPr>
          <p:nvPr>
            <p:ph type="sldNum" idx="31"/>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AC2384F4-4B96-4FEC-9CBC-96ABE425CBA3}" type="slidenum">
              <a:rPr lang="en-US" sz="1050" b="0" strike="noStrike" spc="-1">
                <a:solidFill>
                  <a:srgbClr val="FFFFFF"/>
                </a:solidFill>
                <a:latin typeface="Calibri"/>
              </a:rPr>
              <a:t>3</a:t>
            </a:fld>
            <a:endParaRPr lang="es-MX" sz="1050" b="0" strike="noStrike" spc="-1">
              <a:latin typeface="Times New Roman"/>
            </a:endParaRPr>
          </a:p>
        </p:txBody>
      </p:sp>
      <p:sp>
        <p:nvSpPr>
          <p:cNvPr id="457" name="PlaceHolder 4"/>
          <p:cNvSpPr>
            <a:spLocks noGrp="1"/>
          </p:cNvSpPr>
          <p:nvPr>
            <p:ph type="ftr" idx="32"/>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Trabajo autonomo  – programacion II</a:t>
            </a:r>
            <a:endParaRPr lang="es-MX" sz="900" b="0" strike="noStrike" spc="-1">
              <a:latin typeface="Times New Roman"/>
            </a:endParaRPr>
          </a:p>
        </p:txBody>
      </p:sp>
      <p:sp>
        <p:nvSpPr>
          <p:cNvPr id="458" name="PlaceHolder 5"/>
          <p:cNvSpPr>
            <a:spLocks noGrp="1"/>
          </p:cNvSpPr>
          <p:nvPr>
            <p:ph type="dt" idx="33"/>
          </p:nvPr>
        </p:nvSpPr>
        <p:spPr>
          <a:xfrm>
            <a:off x="8218440" y="6446880"/>
            <a:ext cx="2584080" cy="364320"/>
          </a:xfrm>
          <a:prstGeom prst="rect">
            <a:avLst/>
          </a:prstGeom>
          <a:noFill/>
          <a:ln w="0">
            <a:noFill/>
          </a:ln>
        </p:spPr>
        <p:txBody>
          <a:bodyPr lIns="90000" tIns="45000" rIns="90000" bIns="45000" anchor="ctr">
            <a:noAutofit/>
          </a:bodyPr>
          <a:lstStyle>
            <a:lvl1pPr algn="r">
              <a:lnSpc>
                <a:spcPct val="100000"/>
              </a:lnSpc>
              <a:buNone/>
              <a:defRPr lang="en-US" sz="900" b="0" strike="noStrike" spc="-1">
                <a:solidFill>
                  <a:srgbClr val="FFFFFF"/>
                </a:solidFill>
                <a:latin typeface="Calibri"/>
              </a:defRPr>
            </a:lvl1pPr>
          </a:lstStyle>
          <a:p>
            <a:pPr algn="r">
              <a:lnSpc>
                <a:spcPct val="100000"/>
              </a:lnSpc>
              <a:buNone/>
            </a:pPr>
            <a:r>
              <a:rPr lang="en-US" sz="900" b="0" strike="noStrike" spc="-1">
                <a:solidFill>
                  <a:srgbClr val="FFFFFF"/>
                </a:solidFill>
                <a:latin typeface="Calibri"/>
              </a:rPr>
              <a:t>2023</a:t>
            </a:r>
            <a:endParaRPr lang="es-MX" sz="900" b="0" strike="noStrike" spc="-1">
              <a:latin typeface="Times New Roman"/>
            </a:endParaRPr>
          </a:p>
        </p:txBody>
      </p:sp>
      <p:pic>
        <p:nvPicPr>
          <p:cNvPr id="459" name="Picture 27"/>
          <p:cNvPicPr/>
          <p:nvPr/>
        </p:nvPicPr>
        <p:blipFill>
          <a:blip r:embed="rId5"/>
          <a:stretch/>
        </p:blipFill>
        <p:spPr>
          <a:xfrm>
            <a:off x="9510840" y="335880"/>
            <a:ext cx="2053440" cy="61452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867600" y="675720"/>
            <a:ext cx="10278000" cy="824040"/>
          </a:xfrm>
          <a:prstGeom prst="rect">
            <a:avLst/>
          </a:prstGeom>
          <a:noFill/>
          <a:ln w="0">
            <a:noFill/>
          </a:ln>
        </p:spPr>
        <p:txBody>
          <a:bodyPr lIns="90000" tIns="45000" rIns="90000" bIns="45000" anchor="b">
            <a:noAutofit/>
          </a:bodyPr>
          <a:lstStyle/>
          <a:p>
            <a:pPr algn="ctr">
              <a:lnSpc>
                <a:spcPct val="90000"/>
              </a:lnSpc>
              <a:buNone/>
            </a:pPr>
            <a:r>
              <a:rPr lang="en-US" sz="4800" b="0" strike="noStrike" spc="-52">
                <a:solidFill>
                  <a:srgbClr val="404040"/>
                </a:solidFill>
                <a:latin typeface="Calibri Light"/>
              </a:rPr>
              <a:t>Objetivo General </a:t>
            </a:r>
            <a:endParaRPr lang="es-MX" sz="4800" b="0" strike="noStrike" spc="-1">
              <a:latin typeface="Arial"/>
            </a:endParaRPr>
          </a:p>
        </p:txBody>
      </p:sp>
      <p:sp>
        <p:nvSpPr>
          <p:cNvPr id="461" name="PlaceHolder 2"/>
          <p:cNvSpPr>
            <a:spLocks noGrp="1"/>
          </p:cNvSpPr>
          <p:nvPr>
            <p:ph/>
          </p:nvPr>
        </p:nvSpPr>
        <p:spPr>
          <a:xfrm>
            <a:off x="988920" y="2202120"/>
            <a:ext cx="10278000" cy="3666240"/>
          </a:xfrm>
          <a:prstGeom prst="rect">
            <a:avLst/>
          </a:prstGeom>
          <a:noFill/>
          <a:ln w="0">
            <a:noFill/>
          </a:ln>
        </p:spPr>
        <p:txBody>
          <a:bodyPr lIns="0" tIns="45000" rIns="0" bIns="45000" anchor="t">
            <a:normAutofit/>
          </a:bodyPr>
          <a:lstStyle/>
          <a:p>
            <a:pPr marL="343080" indent="-182880">
              <a:lnSpc>
                <a:spcPct val="107000"/>
              </a:lnSpc>
              <a:spcBef>
                <a:spcPts val="1199"/>
              </a:spcBef>
              <a:spcAft>
                <a:spcPts val="799"/>
              </a:spcAft>
              <a:buClr>
                <a:srgbClr val="1CADE4"/>
              </a:buClr>
              <a:buFont typeface="Arial"/>
              <a:buChar char="•"/>
            </a:pPr>
            <a:r>
              <a:rPr lang="es-CU" sz="2400" b="0" strike="noStrike" spc="-1">
                <a:solidFill>
                  <a:srgbClr val="404040"/>
                </a:solidFill>
                <a:latin typeface="Calibri"/>
                <a:ea typeface="Calibri"/>
              </a:rPr>
              <a:t>Desarrollo de un código que permita realizar una venta de producto. Partiendo de una solicitud al usuario de los datos del producto, como el código, el nombre, el precio unitario y la cantidad. A partir de estos datos, el programa calculará el subtotal, el IVA y el total de la venta. </a:t>
            </a:r>
            <a:endParaRPr lang="es-MX" sz="2400" b="0" strike="noStrike" spc="-1">
              <a:latin typeface="Arial"/>
            </a:endParaRPr>
          </a:p>
        </p:txBody>
      </p:sp>
      <p:sp>
        <p:nvSpPr>
          <p:cNvPr id="462" name="PlaceHolder 3"/>
          <p:cNvSpPr>
            <a:spLocks noGrp="1"/>
          </p:cNvSpPr>
          <p:nvPr>
            <p:ph type="dt" idx="34"/>
          </p:nvPr>
        </p:nvSpPr>
        <p:spPr>
          <a:xfrm>
            <a:off x="8218440" y="6446880"/>
            <a:ext cx="2584080" cy="364320"/>
          </a:xfrm>
          <a:prstGeom prst="rect">
            <a:avLst/>
          </a:prstGeom>
          <a:noFill/>
          <a:ln w="0">
            <a:noFill/>
          </a:ln>
        </p:spPr>
        <p:txBody>
          <a:bodyPr lIns="90000" tIns="45000" rIns="90000" bIns="45000" anchor="ctr">
            <a:noAutofit/>
          </a:bodyPr>
          <a:lstStyle>
            <a:lvl1pPr algn="r">
              <a:lnSpc>
                <a:spcPct val="100000"/>
              </a:lnSpc>
              <a:buNone/>
              <a:defRPr lang="en-US" sz="900" b="0" strike="noStrike" spc="-1">
                <a:solidFill>
                  <a:srgbClr val="FFFFFF"/>
                </a:solidFill>
                <a:latin typeface="Calibri"/>
              </a:defRPr>
            </a:lvl1pPr>
          </a:lstStyle>
          <a:p>
            <a:pPr algn="r">
              <a:lnSpc>
                <a:spcPct val="100000"/>
              </a:lnSpc>
              <a:buNone/>
            </a:pPr>
            <a:r>
              <a:rPr lang="en-US" sz="900" b="0" strike="noStrike" spc="-1">
                <a:solidFill>
                  <a:srgbClr val="FFFFFF"/>
                </a:solidFill>
                <a:latin typeface="Calibri"/>
              </a:rPr>
              <a:t>2023</a:t>
            </a:r>
            <a:endParaRPr lang="es-MX" sz="900" b="0" strike="noStrike" spc="-1">
              <a:latin typeface="Times New Roman"/>
            </a:endParaRPr>
          </a:p>
        </p:txBody>
      </p:sp>
      <p:sp>
        <p:nvSpPr>
          <p:cNvPr id="463" name="PlaceHolder 4"/>
          <p:cNvSpPr>
            <a:spLocks noGrp="1"/>
          </p:cNvSpPr>
          <p:nvPr>
            <p:ph type="sldNum" idx="35"/>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18C15042-CC41-4C1A-B92B-805E4E861E18}" type="slidenum">
              <a:rPr lang="en-US" sz="1050" b="0" strike="noStrike" spc="-1">
                <a:solidFill>
                  <a:srgbClr val="FFFFFF"/>
                </a:solidFill>
                <a:latin typeface="Calibri"/>
              </a:rPr>
              <a:t>4</a:t>
            </a:fld>
            <a:endParaRPr lang="es-MX" sz="1050" b="0" strike="noStrike" spc="-1">
              <a:latin typeface="Times New Roman"/>
            </a:endParaRPr>
          </a:p>
        </p:txBody>
      </p:sp>
      <p:sp>
        <p:nvSpPr>
          <p:cNvPr id="464" name="PlaceHolder 5"/>
          <p:cNvSpPr>
            <a:spLocks noGrp="1"/>
          </p:cNvSpPr>
          <p:nvPr>
            <p:ph type="ftr" idx="36"/>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Trabajo autonomo – programacion II</a:t>
            </a:r>
            <a:endParaRPr lang="es-MX" sz="900" b="0" strike="noStrike" spc="-1">
              <a:latin typeface="Times New Roman"/>
            </a:endParaRPr>
          </a:p>
        </p:txBody>
      </p:sp>
      <p:pic>
        <p:nvPicPr>
          <p:cNvPr id="465" name="Picture 27"/>
          <p:cNvPicPr/>
          <p:nvPr/>
        </p:nvPicPr>
        <p:blipFill>
          <a:blip r:embed="rId2"/>
          <a:stretch/>
        </p:blipFill>
        <p:spPr>
          <a:xfrm>
            <a:off x="9719280" y="254160"/>
            <a:ext cx="2053440" cy="61452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876960" y="692640"/>
            <a:ext cx="10278000" cy="824040"/>
          </a:xfrm>
          <a:prstGeom prst="rect">
            <a:avLst/>
          </a:prstGeom>
          <a:noFill/>
          <a:ln w="0">
            <a:noFill/>
          </a:ln>
        </p:spPr>
        <p:txBody>
          <a:bodyPr lIns="90000" tIns="45000" rIns="90000" bIns="45000" anchor="b">
            <a:noAutofit/>
          </a:bodyPr>
          <a:lstStyle/>
          <a:p>
            <a:pPr algn="ctr">
              <a:lnSpc>
                <a:spcPct val="90000"/>
              </a:lnSpc>
              <a:buNone/>
            </a:pPr>
            <a:r>
              <a:rPr lang="en-US" sz="4800" b="0" strike="noStrike" spc="-52">
                <a:solidFill>
                  <a:srgbClr val="404040"/>
                </a:solidFill>
                <a:latin typeface="Calibri Light"/>
              </a:rPr>
              <a:t>Nuestros Cinco Objetivos </a:t>
            </a:r>
            <a:r>
              <a:rPr lang="es-CU" sz="4800" b="0" strike="noStrike" spc="-52">
                <a:solidFill>
                  <a:srgbClr val="404040"/>
                </a:solidFill>
                <a:latin typeface="Calibri Light"/>
              </a:rPr>
              <a:t>Específicos</a:t>
            </a:r>
            <a:endParaRPr lang="es-MX" sz="4800" b="0" strike="noStrike" spc="-1">
              <a:latin typeface="Arial"/>
            </a:endParaRPr>
          </a:p>
        </p:txBody>
      </p:sp>
      <p:sp>
        <p:nvSpPr>
          <p:cNvPr id="467" name="PlaceHolder 2"/>
          <p:cNvSpPr>
            <a:spLocks noGrp="1"/>
          </p:cNvSpPr>
          <p:nvPr>
            <p:ph/>
          </p:nvPr>
        </p:nvSpPr>
        <p:spPr>
          <a:xfrm>
            <a:off x="757800" y="2032200"/>
            <a:ext cx="10675440" cy="4209120"/>
          </a:xfrm>
          <a:prstGeom prst="rect">
            <a:avLst/>
          </a:prstGeom>
          <a:noFill/>
          <a:ln w="0">
            <a:noFill/>
          </a:ln>
        </p:spPr>
        <p:txBody>
          <a:bodyPr lIns="0" tIns="45000" rIns="0" bIns="45000" anchor="t">
            <a:normAutofit fontScale="98000" lnSpcReduction="10000"/>
          </a:bodyPr>
          <a:lstStyle/>
          <a:p>
            <a:pPr marL="343080" indent="-182880">
              <a:lnSpc>
                <a:spcPct val="107000"/>
              </a:lnSpc>
              <a:spcBef>
                <a:spcPts val="1199"/>
              </a:spcBef>
              <a:spcAft>
                <a:spcPts val="799"/>
              </a:spcAft>
              <a:buClr>
                <a:srgbClr val="1CADE4"/>
              </a:buClr>
              <a:buFont typeface="Arial"/>
              <a:buChar char="•"/>
            </a:pPr>
            <a:r>
              <a:rPr lang="es-CU" sz="2000" b="1" strike="noStrike" spc="-1">
                <a:solidFill>
                  <a:srgbClr val="404040"/>
                </a:solidFill>
                <a:latin typeface="Times New Roman"/>
                <a:ea typeface="Times New Roman"/>
              </a:rPr>
              <a:t>1-Solicitar los datos del producto al usuario</a:t>
            </a:r>
            <a:r>
              <a:rPr lang="es-CU" sz="2000" b="0" strike="noStrike" spc="-1">
                <a:solidFill>
                  <a:srgbClr val="404040"/>
                </a:solidFill>
                <a:latin typeface="Calibri"/>
                <a:ea typeface="Calibri"/>
              </a:rPr>
              <a:t>, el programa debe solicitar al usuario el código, el nombre, el precio unitario y la cantidad del producto que desea comprar. </a:t>
            </a:r>
            <a:endParaRPr lang="es-MX" sz="2000" b="0" strike="noStrike" spc="-1">
              <a:latin typeface="Arial"/>
            </a:endParaRPr>
          </a:p>
          <a:p>
            <a:pPr marL="343080" indent="-182880">
              <a:lnSpc>
                <a:spcPct val="107000"/>
              </a:lnSpc>
              <a:spcBef>
                <a:spcPts val="1199"/>
              </a:spcBef>
              <a:spcAft>
                <a:spcPts val="799"/>
              </a:spcAft>
              <a:buClr>
                <a:srgbClr val="1CADE4"/>
              </a:buClr>
              <a:buFont typeface="Arial"/>
              <a:buChar char="•"/>
            </a:pPr>
            <a:r>
              <a:rPr lang="es-CU" sz="2000" b="1" strike="noStrike" spc="-1">
                <a:solidFill>
                  <a:srgbClr val="404040"/>
                </a:solidFill>
                <a:latin typeface="Times New Roman"/>
                <a:ea typeface="Times New Roman"/>
              </a:rPr>
              <a:t>2-Calcular el subtotal</a:t>
            </a:r>
            <a:r>
              <a:rPr lang="es-CU" sz="2000" b="0" strike="noStrike" spc="-1">
                <a:solidFill>
                  <a:srgbClr val="404040"/>
                </a:solidFill>
                <a:latin typeface="Calibri"/>
                <a:ea typeface="Calibri"/>
              </a:rPr>
              <a:t>, el programa debe calcular el subtotal de la venta, que es el precio unitario multiplicado por la cantidad. </a:t>
            </a:r>
            <a:endParaRPr lang="es-MX" sz="2000" b="0" strike="noStrike" spc="-1">
              <a:latin typeface="Arial"/>
            </a:endParaRPr>
          </a:p>
          <a:p>
            <a:pPr marL="343080" indent="-182880">
              <a:lnSpc>
                <a:spcPct val="107000"/>
              </a:lnSpc>
              <a:spcBef>
                <a:spcPts val="1199"/>
              </a:spcBef>
              <a:spcAft>
                <a:spcPts val="799"/>
              </a:spcAft>
              <a:buClr>
                <a:srgbClr val="1CADE4"/>
              </a:buClr>
              <a:buFont typeface="Arial"/>
              <a:buChar char="•"/>
            </a:pPr>
            <a:r>
              <a:rPr lang="es-CU" sz="2000" b="1" strike="noStrike" spc="-1">
                <a:solidFill>
                  <a:srgbClr val="404040"/>
                </a:solidFill>
                <a:latin typeface="Times New Roman"/>
                <a:ea typeface="Times New Roman"/>
              </a:rPr>
              <a:t>3-Calcular el IVA</a:t>
            </a:r>
            <a:r>
              <a:rPr lang="es-CU" sz="2000" b="0" strike="noStrike" spc="-1">
                <a:solidFill>
                  <a:srgbClr val="404040"/>
                </a:solidFill>
                <a:latin typeface="Calibri"/>
                <a:ea typeface="Calibri"/>
              </a:rPr>
              <a:t>, el programa debe calcular el IVA de la venta, que pueden ser el 10% o el 5% del subtotal. </a:t>
            </a:r>
            <a:endParaRPr lang="es-MX" sz="2000" b="0" strike="noStrike" spc="-1">
              <a:latin typeface="Arial"/>
            </a:endParaRPr>
          </a:p>
          <a:p>
            <a:pPr marL="343080" indent="-182880">
              <a:lnSpc>
                <a:spcPct val="107000"/>
              </a:lnSpc>
              <a:spcBef>
                <a:spcPts val="1199"/>
              </a:spcBef>
              <a:spcAft>
                <a:spcPts val="799"/>
              </a:spcAft>
              <a:buClr>
                <a:srgbClr val="1CADE4"/>
              </a:buClr>
              <a:buFont typeface="Arial"/>
              <a:buChar char="•"/>
            </a:pPr>
            <a:r>
              <a:rPr lang="es-CU" sz="2000" b="1" strike="noStrike" spc="-1">
                <a:solidFill>
                  <a:srgbClr val="404040"/>
                </a:solidFill>
                <a:latin typeface="Times New Roman"/>
                <a:ea typeface="Times New Roman"/>
              </a:rPr>
              <a:t>4-Calcular el total</a:t>
            </a:r>
            <a:r>
              <a:rPr lang="es-CU" sz="2000" b="0" strike="noStrike" spc="-1">
                <a:solidFill>
                  <a:srgbClr val="404040"/>
                </a:solidFill>
                <a:latin typeface="Calibri"/>
                <a:ea typeface="Calibri"/>
              </a:rPr>
              <a:t>, el programa debe calcular el total de la venta, que es la suma del subtotal y el IVA. </a:t>
            </a:r>
            <a:endParaRPr lang="es-MX" sz="2000" b="0" strike="noStrike" spc="-1">
              <a:latin typeface="Arial"/>
            </a:endParaRPr>
          </a:p>
          <a:p>
            <a:pPr marL="343080" indent="-182880">
              <a:lnSpc>
                <a:spcPct val="107000"/>
              </a:lnSpc>
              <a:spcBef>
                <a:spcPts val="1199"/>
              </a:spcBef>
              <a:spcAft>
                <a:spcPts val="799"/>
              </a:spcAft>
              <a:buClr>
                <a:srgbClr val="1CADE4"/>
              </a:buClr>
              <a:buFont typeface="Arial"/>
              <a:buChar char="•"/>
            </a:pPr>
            <a:r>
              <a:rPr lang="es-CU" sz="2000" b="1" strike="noStrike" spc="-1">
                <a:solidFill>
                  <a:srgbClr val="404040"/>
                </a:solidFill>
                <a:latin typeface="Times New Roman"/>
                <a:ea typeface="Times New Roman"/>
              </a:rPr>
              <a:t>5-Mostrar los resultados al usuario</a:t>
            </a:r>
            <a:r>
              <a:rPr lang="es-CU" sz="2000" b="0" strike="noStrike" spc="-1">
                <a:solidFill>
                  <a:srgbClr val="404040"/>
                </a:solidFill>
                <a:latin typeface="Calibri"/>
                <a:ea typeface="Calibri"/>
              </a:rPr>
              <a:t>, el programa debe mostrar los resultados de la venta al usuario, que son el código, el nombre, el precio unitario, la cantidad, el subtotal, el IVA y el total. </a:t>
            </a:r>
            <a:endParaRPr lang="es-MX" sz="2000" b="0" strike="noStrike" spc="-1">
              <a:latin typeface="Arial"/>
            </a:endParaRPr>
          </a:p>
          <a:p>
            <a:pPr>
              <a:lnSpc>
                <a:spcPct val="100000"/>
              </a:lnSpc>
              <a:spcBef>
                <a:spcPts val="1199"/>
              </a:spcBef>
              <a:spcAft>
                <a:spcPts val="201"/>
              </a:spcAft>
              <a:buNone/>
            </a:pPr>
            <a:endParaRPr lang="es-MX" sz="2000" b="0" strike="noStrike" spc="-1">
              <a:latin typeface="Arial"/>
            </a:endParaRPr>
          </a:p>
        </p:txBody>
      </p:sp>
      <p:sp>
        <p:nvSpPr>
          <p:cNvPr id="468" name="PlaceHolder 3"/>
          <p:cNvSpPr>
            <a:spLocks noGrp="1"/>
          </p:cNvSpPr>
          <p:nvPr>
            <p:ph type="dt" idx="37"/>
          </p:nvPr>
        </p:nvSpPr>
        <p:spPr>
          <a:xfrm>
            <a:off x="8218440" y="6446880"/>
            <a:ext cx="2584080" cy="364320"/>
          </a:xfrm>
          <a:prstGeom prst="rect">
            <a:avLst/>
          </a:prstGeom>
          <a:noFill/>
          <a:ln w="0">
            <a:noFill/>
          </a:ln>
        </p:spPr>
        <p:txBody>
          <a:bodyPr lIns="90000" tIns="45000" rIns="90000" bIns="45000" anchor="ctr">
            <a:noAutofit/>
          </a:bodyPr>
          <a:lstStyle>
            <a:lvl1pPr algn="r">
              <a:lnSpc>
                <a:spcPct val="100000"/>
              </a:lnSpc>
              <a:buNone/>
              <a:defRPr lang="en-US" sz="900" b="0" strike="noStrike" spc="-1">
                <a:solidFill>
                  <a:srgbClr val="FFFFFF"/>
                </a:solidFill>
                <a:latin typeface="Calibri"/>
              </a:defRPr>
            </a:lvl1pPr>
          </a:lstStyle>
          <a:p>
            <a:pPr algn="r">
              <a:lnSpc>
                <a:spcPct val="100000"/>
              </a:lnSpc>
              <a:buNone/>
            </a:pPr>
            <a:r>
              <a:rPr lang="en-US" sz="900" b="0" strike="noStrike" spc="-1">
                <a:solidFill>
                  <a:srgbClr val="FFFFFF"/>
                </a:solidFill>
                <a:latin typeface="Calibri"/>
              </a:rPr>
              <a:t>2023</a:t>
            </a:r>
            <a:endParaRPr lang="es-MX" sz="900" b="0" strike="noStrike" spc="-1">
              <a:latin typeface="Times New Roman"/>
            </a:endParaRPr>
          </a:p>
        </p:txBody>
      </p:sp>
      <p:sp>
        <p:nvSpPr>
          <p:cNvPr id="469" name="PlaceHolder 4"/>
          <p:cNvSpPr>
            <a:spLocks noGrp="1"/>
          </p:cNvSpPr>
          <p:nvPr>
            <p:ph type="sldNum" idx="38"/>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4F40A85F-EECB-4268-83FE-97FEB9BA5DDD}" type="slidenum">
              <a:rPr lang="en-US" sz="1050" b="0" strike="noStrike" spc="-1">
                <a:solidFill>
                  <a:srgbClr val="FFFFFF"/>
                </a:solidFill>
                <a:latin typeface="Calibri"/>
              </a:rPr>
              <a:t>5</a:t>
            </a:fld>
            <a:endParaRPr lang="es-MX" sz="1050" b="0" strike="noStrike" spc="-1">
              <a:latin typeface="Times New Roman"/>
            </a:endParaRPr>
          </a:p>
        </p:txBody>
      </p:sp>
      <p:sp>
        <p:nvSpPr>
          <p:cNvPr id="470" name="PlaceHolder 5"/>
          <p:cNvSpPr>
            <a:spLocks noGrp="1"/>
          </p:cNvSpPr>
          <p:nvPr>
            <p:ph type="ftr" idx="39"/>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Trabajo autonomo – programacion II</a:t>
            </a:r>
            <a:endParaRPr lang="es-MX" sz="900" b="0" strike="noStrike" spc="-1">
              <a:latin typeface="Times New Roman"/>
            </a:endParaRPr>
          </a:p>
        </p:txBody>
      </p:sp>
      <p:pic>
        <p:nvPicPr>
          <p:cNvPr id="471" name="Picture 27"/>
          <p:cNvPicPr/>
          <p:nvPr/>
        </p:nvPicPr>
        <p:blipFill>
          <a:blip r:embed="rId2"/>
          <a:stretch/>
        </p:blipFill>
        <p:spPr>
          <a:xfrm>
            <a:off x="9719280" y="77400"/>
            <a:ext cx="2053440" cy="6145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714960" y="692640"/>
            <a:ext cx="10278000" cy="824040"/>
          </a:xfrm>
          <a:prstGeom prst="rect">
            <a:avLst/>
          </a:prstGeom>
          <a:noFill/>
          <a:ln w="0">
            <a:noFill/>
          </a:ln>
        </p:spPr>
        <p:txBody>
          <a:bodyPr lIns="90000" tIns="45000" rIns="90000" bIns="45000" anchor="b">
            <a:noAutofit/>
          </a:bodyPr>
          <a:lstStyle/>
          <a:p>
            <a:pPr algn="ctr">
              <a:lnSpc>
                <a:spcPct val="90000"/>
              </a:lnSpc>
              <a:buNone/>
            </a:pPr>
            <a:r>
              <a:rPr lang="en-US" sz="4800" b="0" strike="noStrike" spc="-52">
                <a:solidFill>
                  <a:srgbClr val="404040"/>
                </a:solidFill>
                <a:latin typeface="Calibri Light"/>
              </a:rPr>
              <a:t>Nuestro Alcance</a:t>
            </a:r>
            <a:endParaRPr lang="es-MX" sz="4800" b="0" strike="noStrike" spc="-1">
              <a:latin typeface="Arial"/>
            </a:endParaRPr>
          </a:p>
        </p:txBody>
      </p:sp>
      <p:sp>
        <p:nvSpPr>
          <p:cNvPr id="473" name="PlaceHolder 2"/>
          <p:cNvSpPr>
            <a:spLocks noGrp="1"/>
          </p:cNvSpPr>
          <p:nvPr>
            <p:ph/>
          </p:nvPr>
        </p:nvSpPr>
        <p:spPr>
          <a:xfrm>
            <a:off x="757800" y="2032200"/>
            <a:ext cx="10675440" cy="4209120"/>
          </a:xfrm>
          <a:prstGeom prst="rect">
            <a:avLst/>
          </a:prstGeom>
          <a:noFill/>
          <a:ln w="0">
            <a:noFill/>
          </a:ln>
        </p:spPr>
        <p:txBody>
          <a:bodyPr lIns="0" tIns="45000" rIns="0" bIns="45000" anchor="t">
            <a:normAutofit/>
          </a:bodyPr>
          <a:lstStyle/>
          <a:p>
            <a:pPr marL="343080" indent="-182880">
              <a:lnSpc>
                <a:spcPct val="107000"/>
              </a:lnSpc>
              <a:spcBef>
                <a:spcPts val="1199"/>
              </a:spcBef>
              <a:spcAft>
                <a:spcPts val="799"/>
              </a:spcAft>
              <a:buClr>
                <a:srgbClr val="1CADE4"/>
              </a:buClr>
              <a:buFont typeface="Arial"/>
              <a:buChar char="•"/>
            </a:pPr>
            <a:r>
              <a:rPr lang="es-CU" sz="1800" b="1" strike="noStrike" spc="-1">
                <a:solidFill>
                  <a:srgbClr val="404040"/>
                </a:solidFill>
                <a:latin typeface="Times New Roman"/>
                <a:ea typeface="Times New Roman"/>
              </a:rPr>
              <a:t>1-Producto</a:t>
            </a:r>
            <a:r>
              <a:rPr lang="es-CU" sz="1800" b="0" strike="noStrike" spc="-1">
                <a:solidFill>
                  <a:srgbClr val="404040"/>
                </a:solidFill>
                <a:latin typeface="Calibri"/>
                <a:ea typeface="Calibri"/>
              </a:rPr>
              <a:t>, el código debe poder realizar la venta de cualquier tipo de producto, independientemente de su precio, características o stock. </a:t>
            </a:r>
            <a:endParaRPr lang="es-MX" sz="1800" b="0" strike="noStrike" spc="-1">
              <a:latin typeface="Arial"/>
            </a:endParaRPr>
          </a:p>
          <a:p>
            <a:pPr marL="343080" indent="-182880">
              <a:lnSpc>
                <a:spcPct val="107000"/>
              </a:lnSpc>
              <a:spcBef>
                <a:spcPts val="1199"/>
              </a:spcBef>
              <a:spcAft>
                <a:spcPts val="799"/>
              </a:spcAft>
              <a:buClr>
                <a:srgbClr val="1CADE4"/>
              </a:buClr>
              <a:buFont typeface="Arial"/>
              <a:buChar char="•"/>
            </a:pPr>
            <a:r>
              <a:rPr lang="es-CU" sz="1800" b="1" strike="noStrike" spc="-1">
                <a:solidFill>
                  <a:srgbClr val="404040"/>
                </a:solidFill>
                <a:latin typeface="Times New Roman"/>
                <a:ea typeface="Times New Roman"/>
              </a:rPr>
              <a:t>2-Unidades de venta</a:t>
            </a:r>
            <a:r>
              <a:rPr lang="es-CU" sz="1800" b="0" strike="noStrike" spc="-1">
                <a:solidFill>
                  <a:srgbClr val="404040"/>
                </a:solidFill>
                <a:latin typeface="Calibri"/>
                <a:ea typeface="Calibri"/>
              </a:rPr>
              <a:t>, el código debe poder realizar la venta de productos por unidades, múltiplos de unidades o por peso o volumen. </a:t>
            </a:r>
            <a:endParaRPr lang="es-MX" sz="1800" b="0" strike="noStrike" spc="-1">
              <a:latin typeface="Arial"/>
            </a:endParaRPr>
          </a:p>
          <a:p>
            <a:pPr marL="343080" indent="-182880">
              <a:lnSpc>
                <a:spcPct val="107000"/>
              </a:lnSpc>
              <a:spcBef>
                <a:spcPts val="1199"/>
              </a:spcBef>
              <a:spcAft>
                <a:spcPts val="799"/>
              </a:spcAft>
              <a:buClr>
                <a:srgbClr val="1CADE4"/>
              </a:buClr>
              <a:buFont typeface="Arial"/>
              <a:buChar char="•"/>
            </a:pPr>
            <a:r>
              <a:rPr lang="es-CU" sz="1800" b="1" strike="noStrike" spc="-1">
                <a:solidFill>
                  <a:srgbClr val="404040"/>
                </a:solidFill>
                <a:latin typeface="Times New Roman"/>
                <a:ea typeface="Times New Roman"/>
              </a:rPr>
              <a:t>3-Clientes</a:t>
            </a:r>
            <a:r>
              <a:rPr lang="es-CU" sz="1800" b="0" strike="noStrike" spc="-1">
                <a:solidFill>
                  <a:srgbClr val="404040"/>
                </a:solidFill>
                <a:latin typeface="Calibri"/>
                <a:ea typeface="Calibri"/>
              </a:rPr>
              <a:t>, el código debe poder realizar la venta de productos a cualquier tipo de cliente, independientemente de su condición de pago o de sus datos personales. </a:t>
            </a:r>
            <a:endParaRPr lang="es-MX" sz="1800" b="0" strike="noStrike" spc="-1">
              <a:latin typeface="Arial"/>
            </a:endParaRPr>
          </a:p>
          <a:p>
            <a:pPr marL="343080" indent="-182880">
              <a:lnSpc>
                <a:spcPct val="107000"/>
              </a:lnSpc>
              <a:spcBef>
                <a:spcPts val="1199"/>
              </a:spcBef>
              <a:spcAft>
                <a:spcPts val="700"/>
              </a:spcAft>
              <a:buClr>
                <a:srgbClr val="1CADE4"/>
              </a:buClr>
              <a:buFont typeface="Arial"/>
              <a:buChar char="•"/>
            </a:pPr>
            <a:r>
              <a:rPr lang="es-CU" sz="1800" b="1" strike="noStrike" spc="-1">
                <a:solidFill>
                  <a:srgbClr val="404040"/>
                </a:solidFill>
                <a:latin typeface="Times New Roman"/>
                <a:ea typeface="Times New Roman"/>
              </a:rPr>
              <a:t>4-Pagos</a:t>
            </a:r>
            <a:r>
              <a:rPr lang="es-CU" sz="1800" b="0" strike="noStrike" spc="-1">
                <a:solidFill>
                  <a:srgbClr val="404040"/>
                </a:solidFill>
                <a:latin typeface="Calibri"/>
                <a:ea typeface="Calibri"/>
              </a:rPr>
              <a:t>, el código debe poder gestionar los pagos de los clientes, incluyendo efectivo, tarjeta de crédito, tarjeta de débito u otros métodos de pago. </a:t>
            </a:r>
            <a:endParaRPr lang="es-MX" sz="1800" b="0" strike="noStrike" spc="-1">
              <a:latin typeface="Arial"/>
            </a:endParaRPr>
          </a:p>
          <a:p>
            <a:pPr marL="343080" indent="-182880">
              <a:lnSpc>
                <a:spcPct val="107000"/>
              </a:lnSpc>
              <a:spcBef>
                <a:spcPts val="1199"/>
              </a:spcBef>
              <a:spcAft>
                <a:spcPts val="694"/>
              </a:spcAft>
              <a:buClr>
                <a:srgbClr val="1CADE4"/>
              </a:buClr>
              <a:buFont typeface="Arial"/>
              <a:buChar char="•"/>
            </a:pPr>
            <a:r>
              <a:rPr lang="es-CU" sz="1800" b="1" strike="noStrike" spc="-1">
                <a:solidFill>
                  <a:srgbClr val="404040"/>
                </a:solidFill>
                <a:latin typeface="Times New Roman"/>
                <a:ea typeface="Times New Roman"/>
              </a:rPr>
              <a:t>5-Reportes</a:t>
            </a:r>
            <a:r>
              <a:rPr lang="es-CU" sz="1800" b="0" strike="noStrike" spc="-1">
                <a:solidFill>
                  <a:srgbClr val="404040"/>
                </a:solidFill>
                <a:latin typeface="Calibri"/>
                <a:ea typeface="Calibri"/>
              </a:rPr>
              <a:t>, el código debe poder generar reportes de ventas, que incluyan información sobre los productos vendidos, los clientes, los pagos y otros datos relevantes. </a:t>
            </a:r>
            <a:endParaRPr lang="es-MX" sz="1800" b="0" strike="noStrike" spc="-1">
              <a:latin typeface="Arial"/>
            </a:endParaRPr>
          </a:p>
          <a:p>
            <a:pPr>
              <a:lnSpc>
                <a:spcPct val="100000"/>
              </a:lnSpc>
              <a:spcBef>
                <a:spcPts val="1199"/>
              </a:spcBef>
              <a:spcAft>
                <a:spcPts val="201"/>
              </a:spcAft>
              <a:buNone/>
            </a:pPr>
            <a:endParaRPr lang="es-MX" sz="1800" b="0" strike="noStrike" spc="-1">
              <a:latin typeface="Arial"/>
            </a:endParaRPr>
          </a:p>
        </p:txBody>
      </p:sp>
      <p:sp>
        <p:nvSpPr>
          <p:cNvPr id="474" name="PlaceHolder 3"/>
          <p:cNvSpPr>
            <a:spLocks noGrp="1"/>
          </p:cNvSpPr>
          <p:nvPr>
            <p:ph type="dt" idx="40"/>
          </p:nvPr>
        </p:nvSpPr>
        <p:spPr>
          <a:xfrm>
            <a:off x="8218440" y="6446880"/>
            <a:ext cx="2584080" cy="364320"/>
          </a:xfrm>
          <a:prstGeom prst="rect">
            <a:avLst/>
          </a:prstGeom>
          <a:noFill/>
          <a:ln w="0">
            <a:noFill/>
          </a:ln>
        </p:spPr>
        <p:txBody>
          <a:bodyPr lIns="90000" tIns="45000" rIns="90000" bIns="45000" anchor="ctr">
            <a:noAutofit/>
          </a:bodyPr>
          <a:lstStyle>
            <a:lvl1pPr algn="r">
              <a:lnSpc>
                <a:spcPct val="100000"/>
              </a:lnSpc>
              <a:buNone/>
              <a:defRPr lang="en-US" sz="900" b="0" strike="noStrike" spc="-1">
                <a:solidFill>
                  <a:srgbClr val="FFFFFF"/>
                </a:solidFill>
                <a:latin typeface="Calibri"/>
              </a:defRPr>
            </a:lvl1pPr>
          </a:lstStyle>
          <a:p>
            <a:pPr algn="r">
              <a:lnSpc>
                <a:spcPct val="100000"/>
              </a:lnSpc>
              <a:buNone/>
            </a:pPr>
            <a:r>
              <a:rPr lang="en-US" sz="900" b="0" strike="noStrike" spc="-1">
                <a:solidFill>
                  <a:srgbClr val="FFFFFF"/>
                </a:solidFill>
                <a:latin typeface="Calibri"/>
              </a:rPr>
              <a:t>2023</a:t>
            </a:r>
            <a:endParaRPr lang="es-MX" sz="900" b="0" strike="noStrike" spc="-1">
              <a:latin typeface="Times New Roman"/>
            </a:endParaRPr>
          </a:p>
        </p:txBody>
      </p:sp>
      <p:sp>
        <p:nvSpPr>
          <p:cNvPr id="475" name="PlaceHolder 4"/>
          <p:cNvSpPr>
            <a:spLocks noGrp="1"/>
          </p:cNvSpPr>
          <p:nvPr>
            <p:ph type="sldNum" idx="41"/>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8A14580A-3006-47DC-91A8-80D921033469}" type="slidenum">
              <a:rPr lang="en-US" sz="1050" b="0" strike="noStrike" spc="-1">
                <a:solidFill>
                  <a:srgbClr val="FFFFFF"/>
                </a:solidFill>
                <a:latin typeface="Calibri"/>
              </a:rPr>
              <a:t>6</a:t>
            </a:fld>
            <a:endParaRPr lang="es-MX" sz="1050" b="0" strike="noStrike" spc="-1">
              <a:latin typeface="Times New Roman"/>
            </a:endParaRPr>
          </a:p>
        </p:txBody>
      </p:sp>
      <p:sp>
        <p:nvSpPr>
          <p:cNvPr id="476" name="PlaceHolder 5"/>
          <p:cNvSpPr>
            <a:spLocks noGrp="1"/>
          </p:cNvSpPr>
          <p:nvPr>
            <p:ph type="ftr" idx="42"/>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Trabajo autonomo – programacion II</a:t>
            </a:r>
            <a:endParaRPr lang="es-MX" sz="900" b="0" strike="noStrike" spc="-1">
              <a:latin typeface="Times New Roman"/>
            </a:endParaRPr>
          </a:p>
        </p:txBody>
      </p:sp>
      <p:pic>
        <p:nvPicPr>
          <p:cNvPr id="477" name="Picture 27"/>
          <p:cNvPicPr/>
          <p:nvPr/>
        </p:nvPicPr>
        <p:blipFill>
          <a:blip r:embed="rId2"/>
          <a:stretch/>
        </p:blipFill>
        <p:spPr>
          <a:xfrm>
            <a:off x="9510840" y="180360"/>
            <a:ext cx="2053440" cy="6145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1065240" y="5120640"/>
            <a:ext cx="10057680" cy="822240"/>
          </a:xfrm>
          <a:prstGeom prst="rect">
            <a:avLst/>
          </a:prstGeom>
          <a:noFill/>
          <a:ln w="0">
            <a:noFill/>
          </a:ln>
        </p:spPr>
        <p:txBody>
          <a:bodyPr lIns="90000" tIns="45000" rIns="90000" bIns="45000" anchor="b">
            <a:noAutofit/>
          </a:bodyPr>
          <a:lstStyle/>
          <a:p>
            <a:pPr>
              <a:lnSpc>
                <a:spcPct val="90000"/>
              </a:lnSpc>
              <a:buNone/>
            </a:pPr>
            <a:r>
              <a:rPr lang="en-US" sz="3200" b="0" strike="noStrike" spc="-52">
                <a:solidFill>
                  <a:srgbClr val="FFFFFF"/>
                </a:solidFill>
                <a:latin typeface="Calibri Light"/>
              </a:rPr>
              <a:t>Paso 1: </a:t>
            </a:r>
            <a:r>
              <a:rPr lang="es-ES" sz="3200" b="0" strike="noStrike" spc="-52">
                <a:solidFill>
                  <a:srgbClr val="FFFFFF"/>
                </a:solidFill>
                <a:latin typeface="Calibri Light"/>
              </a:rPr>
              <a:t>Solicitar la carga  de los datos del producto al usuario </a:t>
            </a:r>
            <a:endParaRPr lang="es-MX" sz="3200" b="0" strike="noStrike" spc="-1">
              <a:latin typeface="Arial"/>
            </a:endParaRPr>
          </a:p>
        </p:txBody>
      </p:sp>
      <p:sp>
        <p:nvSpPr>
          <p:cNvPr id="479" name="PlaceHolder 2"/>
          <p:cNvSpPr>
            <a:spLocks noGrp="1"/>
          </p:cNvSpPr>
          <p:nvPr>
            <p:ph type="subTitle"/>
          </p:nvPr>
        </p:nvSpPr>
        <p:spPr>
          <a:xfrm>
            <a:off x="1065240" y="5943600"/>
            <a:ext cx="10057680" cy="542880"/>
          </a:xfrm>
          <a:prstGeom prst="rect">
            <a:avLst/>
          </a:prstGeom>
          <a:noFill/>
          <a:ln w="0">
            <a:noFill/>
          </a:ln>
        </p:spPr>
        <p:txBody>
          <a:bodyPr lIns="0" tIns="45000" rIns="0" bIns="45000" anchor="t">
            <a:normAutofit fontScale="73500" lnSpcReduction="20000"/>
          </a:bodyPr>
          <a:lstStyle/>
          <a:p>
            <a:pPr marL="91440" indent="-91440">
              <a:lnSpc>
                <a:spcPct val="100000"/>
              </a:lnSpc>
              <a:spcBef>
                <a:spcPts val="1199"/>
              </a:spcBef>
              <a:spcAft>
                <a:spcPts val="201"/>
              </a:spcAft>
              <a:buClr>
                <a:srgbClr val="1CADE4"/>
              </a:buClr>
              <a:buFont typeface="Calibri"/>
              <a:buChar char=" "/>
            </a:pPr>
            <a:r>
              <a:rPr lang="es-CU" sz="1800" b="0" strike="noStrike" spc="-1">
                <a:solidFill>
                  <a:srgbClr val="FFFFFF"/>
                </a:solidFill>
                <a:latin typeface="Calibri"/>
                <a:ea typeface="Calibri"/>
              </a:rPr>
              <a:t>El programa va a solicitar al usuario el código, el nombre, el precio unitario y la cantidad del producto que desea comprar y nosotros nos hacemos responsables del calculo correcto del precio total y el impuesto correspondiente seg</a:t>
            </a:r>
            <a:r>
              <a:rPr lang="en-US" sz="1800" b="0" strike="noStrike" spc="-1">
                <a:solidFill>
                  <a:srgbClr val="FFFFFF"/>
                </a:solidFill>
                <a:latin typeface="Calibri"/>
                <a:ea typeface="Calibri"/>
              </a:rPr>
              <a:t>ú</a:t>
            </a:r>
            <a:r>
              <a:rPr lang="es-CU" sz="1800" b="0" strike="noStrike" spc="-1">
                <a:solidFill>
                  <a:srgbClr val="FFFFFF"/>
                </a:solidFill>
                <a:latin typeface="Calibri"/>
                <a:ea typeface="Calibri"/>
              </a:rPr>
              <a:t>n las normativas vigentes de la SET</a:t>
            </a:r>
            <a:endParaRPr lang="es-MX" sz="1800" b="0" strike="noStrike" spc="-1">
              <a:latin typeface="Arial"/>
            </a:endParaRPr>
          </a:p>
        </p:txBody>
      </p:sp>
      <p:pic>
        <p:nvPicPr>
          <p:cNvPr id="480" name="Picture Placeholder 7" descr="Business man sitting at a desk"/>
          <p:cNvPicPr/>
          <p:nvPr/>
        </p:nvPicPr>
        <p:blipFill>
          <a:blip r:embed="rId2"/>
          <a:stretch/>
        </p:blipFill>
        <p:spPr>
          <a:xfrm>
            <a:off x="635040" y="640080"/>
            <a:ext cx="3544200" cy="3931200"/>
          </a:xfrm>
          <a:prstGeom prst="rect">
            <a:avLst/>
          </a:prstGeom>
          <a:ln w="0">
            <a:noFill/>
          </a:ln>
        </p:spPr>
      </p:pic>
      <p:pic>
        <p:nvPicPr>
          <p:cNvPr id="481" name="Picture Placeholder 9" descr="Handshake"/>
          <p:cNvPicPr/>
          <p:nvPr/>
        </p:nvPicPr>
        <p:blipFill>
          <a:blip r:embed="rId3"/>
          <a:stretch/>
        </p:blipFill>
        <p:spPr>
          <a:xfrm>
            <a:off x="4323600" y="640080"/>
            <a:ext cx="3544200" cy="3931200"/>
          </a:xfrm>
          <a:prstGeom prst="rect">
            <a:avLst/>
          </a:prstGeom>
          <a:ln w="0">
            <a:noFill/>
          </a:ln>
        </p:spPr>
      </p:pic>
      <p:pic>
        <p:nvPicPr>
          <p:cNvPr id="482" name="Picture Placeholder 11" descr="A group of people in a room, meeting writing"/>
          <p:cNvPicPr/>
          <p:nvPr/>
        </p:nvPicPr>
        <p:blipFill>
          <a:blip r:embed="rId4"/>
          <a:stretch/>
        </p:blipFill>
        <p:spPr>
          <a:xfrm>
            <a:off x="8028360" y="640080"/>
            <a:ext cx="3544200" cy="393120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1097280" y="286560"/>
            <a:ext cx="10057680" cy="1450080"/>
          </a:xfrm>
          <a:prstGeom prst="rect">
            <a:avLst/>
          </a:prstGeom>
          <a:noFill/>
          <a:ln w="0">
            <a:noFill/>
          </a:ln>
        </p:spPr>
        <p:txBody>
          <a:bodyPr lIns="90000" tIns="45000" rIns="90000" bIns="45000" anchor="b">
            <a:noAutofit/>
          </a:bodyPr>
          <a:lstStyle/>
          <a:p>
            <a:pPr>
              <a:lnSpc>
                <a:spcPct val="90000"/>
              </a:lnSpc>
              <a:buNone/>
            </a:pPr>
            <a:r>
              <a:rPr lang="en-US" sz="4800" b="0" strike="noStrike" spc="-52">
                <a:solidFill>
                  <a:srgbClr val="404040"/>
                </a:solidFill>
                <a:latin typeface="Calibri Light"/>
              </a:rPr>
              <a:t>Experiencia del Usuario a nivel funcional</a:t>
            </a:r>
            <a:endParaRPr lang="es-MX" sz="4800" b="0" strike="noStrike" spc="-1">
              <a:latin typeface="Arial"/>
            </a:endParaRPr>
          </a:p>
        </p:txBody>
      </p:sp>
      <p:graphicFrame>
        <p:nvGraphicFramePr>
          <p:cNvPr id="2" name="Diagram1"/>
          <p:cNvGraphicFramePr/>
          <p:nvPr>
            <p:extLst>
              <p:ext uri="{D42A27DB-BD31-4B8C-83A1-F6EECF244321}">
                <p14:modId xmlns:p14="http://schemas.microsoft.com/office/powerpoint/2010/main" val="2277922252"/>
              </p:ext>
            </p:extLst>
          </p:nvPr>
        </p:nvGraphicFramePr>
        <p:xfrm>
          <a:off x="1189080" y="2090160"/>
          <a:ext cx="9965520" cy="3741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84" name="PlaceHolder 2"/>
          <p:cNvSpPr>
            <a:spLocks noGrp="1"/>
          </p:cNvSpPr>
          <p:nvPr>
            <p:ph type="dt" idx="43"/>
          </p:nvPr>
        </p:nvSpPr>
        <p:spPr>
          <a:xfrm>
            <a:off x="8218440" y="6446880"/>
            <a:ext cx="2584080" cy="364320"/>
          </a:xfrm>
          <a:prstGeom prst="rect">
            <a:avLst/>
          </a:prstGeom>
          <a:noFill/>
          <a:ln w="0">
            <a:noFill/>
          </a:ln>
        </p:spPr>
        <p:txBody>
          <a:bodyPr lIns="90000" tIns="45000" rIns="90000" bIns="45000" anchor="ctr">
            <a:noAutofit/>
          </a:bodyPr>
          <a:lstStyle>
            <a:lvl1pPr algn="r">
              <a:lnSpc>
                <a:spcPct val="100000"/>
              </a:lnSpc>
              <a:buNone/>
              <a:defRPr lang="en-US" sz="900" b="0" strike="noStrike" spc="-1">
                <a:solidFill>
                  <a:srgbClr val="FFFFFF"/>
                </a:solidFill>
                <a:latin typeface="Calibri"/>
              </a:defRPr>
            </a:lvl1pPr>
          </a:lstStyle>
          <a:p>
            <a:pPr algn="r">
              <a:lnSpc>
                <a:spcPct val="100000"/>
              </a:lnSpc>
              <a:buNone/>
            </a:pPr>
            <a:r>
              <a:rPr lang="en-US" sz="900" b="0" strike="noStrike" spc="-1">
                <a:solidFill>
                  <a:srgbClr val="FFFFFF"/>
                </a:solidFill>
                <a:latin typeface="Calibri"/>
              </a:rPr>
              <a:t>2023</a:t>
            </a:r>
            <a:endParaRPr lang="es-MX" sz="900" b="0" strike="noStrike" spc="-1">
              <a:latin typeface="Times New Roman"/>
            </a:endParaRPr>
          </a:p>
        </p:txBody>
      </p:sp>
      <p:sp>
        <p:nvSpPr>
          <p:cNvPr id="485" name="PlaceHolder 3"/>
          <p:cNvSpPr>
            <a:spLocks noGrp="1"/>
          </p:cNvSpPr>
          <p:nvPr>
            <p:ph type="sldNum" idx="44"/>
          </p:nvPr>
        </p:nvSpPr>
        <p:spPr>
          <a:xfrm>
            <a:off x="10993680" y="6446880"/>
            <a:ext cx="779400" cy="364320"/>
          </a:xfrm>
          <a:prstGeom prst="rect">
            <a:avLst/>
          </a:prstGeom>
          <a:noFill/>
          <a:ln w="0">
            <a:noFill/>
          </a:ln>
        </p:spPr>
        <p:txBody>
          <a:bodyPr lIns="90000" tIns="45000" rIns="90000" bIns="45000" anchor="ctr">
            <a:noAutofit/>
          </a:bodyPr>
          <a:lstStyle>
            <a:lvl1pPr>
              <a:lnSpc>
                <a:spcPct val="100000"/>
              </a:lnSpc>
              <a:buNone/>
              <a:defRPr lang="en-US" sz="1050" b="0" strike="noStrike" spc="-1">
                <a:solidFill>
                  <a:srgbClr val="FFFFFF"/>
                </a:solidFill>
                <a:latin typeface="Calibri"/>
              </a:defRPr>
            </a:lvl1pPr>
          </a:lstStyle>
          <a:p>
            <a:pPr>
              <a:lnSpc>
                <a:spcPct val="100000"/>
              </a:lnSpc>
              <a:buNone/>
            </a:pPr>
            <a:fld id="{94C1150B-B7A4-4ECD-AA7E-0335879D823E}" type="slidenum">
              <a:rPr lang="en-US" sz="1050" b="0" strike="noStrike" spc="-1">
                <a:solidFill>
                  <a:srgbClr val="FFFFFF"/>
                </a:solidFill>
                <a:latin typeface="Calibri"/>
              </a:rPr>
              <a:t>8</a:t>
            </a:fld>
            <a:endParaRPr lang="es-MX" sz="1050" b="0" strike="noStrike" spc="-1">
              <a:latin typeface="Times New Roman"/>
            </a:endParaRPr>
          </a:p>
        </p:txBody>
      </p:sp>
      <p:sp>
        <p:nvSpPr>
          <p:cNvPr id="486" name="PlaceHolder 4"/>
          <p:cNvSpPr>
            <a:spLocks noGrp="1"/>
          </p:cNvSpPr>
          <p:nvPr>
            <p:ph type="ftr" idx="45"/>
          </p:nvPr>
        </p:nvSpPr>
        <p:spPr>
          <a:xfrm>
            <a:off x="1097280" y="6446880"/>
            <a:ext cx="6817680" cy="364320"/>
          </a:xfrm>
          <a:prstGeom prst="rect">
            <a:avLst/>
          </a:prstGeom>
          <a:noFill/>
          <a:ln w="0">
            <a:noFill/>
          </a:ln>
        </p:spPr>
        <p:txBody>
          <a:bodyPr lIns="90000" tIns="45000" rIns="90000" bIns="45000" anchor="ctr">
            <a:noAutofit/>
          </a:bodyPr>
          <a:lstStyle>
            <a:lvl1pPr>
              <a:lnSpc>
                <a:spcPct val="100000"/>
              </a:lnSpc>
              <a:buNone/>
              <a:defRPr lang="en-US" sz="900" b="0" strike="noStrike" cap="all" spc="-1">
                <a:solidFill>
                  <a:srgbClr val="FFFFFF"/>
                </a:solidFill>
                <a:latin typeface="Calibri"/>
              </a:defRPr>
            </a:lvl1pPr>
          </a:lstStyle>
          <a:p>
            <a:pPr>
              <a:lnSpc>
                <a:spcPct val="100000"/>
              </a:lnSpc>
              <a:buNone/>
            </a:pPr>
            <a:r>
              <a:rPr lang="en-US" sz="900" b="0" strike="noStrike" cap="all" spc="-1">
                <a:solidFill>
                  <a:srgbClr val="FFFFFF"/>
                </a:solidFill>
                <a:latin typeface="Calibri"/>
              </a:rPr>
              <a:t>Trabajo autonomo – programacion II</a:t>
            </a:r>
            <a:endParaRPr lang="es-MX" sz="900" b="0" strike="noStrike" spc="-1">
              <a:latin typeface="Times New Roman"/>
            </a:endParaRPr>
          </a:p>
        </p:txBody>
      </p:sp>
      <p:pic>
        <p:nvPicPr>
          <p:cNvPr id="487" name="Picture 27"/>
          <p:cNvPicPr/>
          <p:nvPr/>
        </p:nvPicPr>
        <p:blipFill>
          <a:blip r:embed="rId7"/>
          <a:stretch/>
        </p:blipFill>
        <p:spPr>
          <a:xfrm>
            <a:off x="9719280" y="46080"/>
            <a:ext cx="2053440" cy="61452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p:cNvSpPr>
          <p:nvPr>
            <p:ph type="title"/>
          </p:nvPr>
        </p:nvSpPr>
        <p:spPr>
          <a:xfrm>
            <a:off x="568800" y="543960"/>
            <a:ext cx="3516840" cy="2093400"/>
          </a:xfrm>
          <a:prstGeom prst="rect">
            <a:avLst/>
          </a:prstGeom>
          <a:noFill/>
          <a:ln w="0">
            <a:noFill/>
          </a:ln>
        </p:spPr>
        <p:txBody>
          <a:bodyPr lIns="90000" tIns="45000" rIns="90000" bIns="45000" anchor="b">
            <a:normAutofit/>
          </a:bodyPr>
          <a:lstStyle/>
          <a:p>
            <a:pPr>
              <a:lnSpc>
                <a:spcPct val="90000"/>
              </a:lnSpc>
              <a:buNone/>
            </a:pPr>
            <a:r>
              <a:rPr lang="en-US" sz="3600" b="0" strike="noStrike" spc="-52" dirty="0" err="1">
                <a:solidFill>
                  <a:srgbClr val="FFFFFF"/>
                </a:solidFill>
                <a:latin typeface="Calibri Light"/>
              </a:rPr>
              <a:t>Flujograma</a:t>
            </a:r>
            <a:r>
              <a:rPr lang="en-US" sz="3600" b="0" strike="noStrike" spc="-52" dirty="0">
                <a:solidFill>
                  <a:srgbClr val="FFFFFF"/>
                </a:solidFill>
                <a:latin typeface="Calibri Light"/>
              </a:rPr>
              <a:t> de </a:t>
            </a:r>
            <a:r>
              <a:rPr lang="en-US" sz="3600" b="0" strike="noStrike" spc="-52" dirty="0" err="1">
                <a:solidFill>
                  <a:srgbClr val="FFFFFF"/>
                </a:solidFill>
                <a:latin typeface="Calibri Light"/>
              </a:rPr>
              <a:t>Procesos</a:t>
            </a:r>
            <a:endParaRPr lang="es-MX" sz="3600" b="0" strike="noStrike" spc="-1" dirty="0">
              <a:latin typeface="Arial"/>
            </a:endParaRPr>
          </a:p>
        </p:txBody>
      </p:sp>
      <p:pic>
        <p:nvPicPr>
          <p:cNvPr id="489" name="Picture 195"/>
          <p:cNvPicPr/>
          <p:nvPr/>
        </p:nvPicPr>
        <p:blipFill>
          <a:blip r:embed="rId2"/>
          <a:stretch/>
        </p:blipFill>
        <p:spPr>
          <a:xfrm>
            <a:off x="7696080" y="123840"/>
            <a:ext cx="3096000" cy="6484320"/>
          </a:xfrm>
          <a:prstGeom prst="rect">
            <a:avLst/>
          </a:prstGeom>
          <a:ln w="0">
            <a:noFill/>
          </a:ln>
        </p:spPr>
      </p:pic>
      <p:sp>
        <p:nvSpPr>
          <p:cNvPr id="490" name="PlaceHolder 2"/>
          <p:cNvSpPr>
            <a:spLocks noGrp="1"/>
          </p:cNvSpPr>
          <p:nvPr>
            <p:ph/>
          </p:nvPr>
        </p:nvSpPr>
        <p:spPr>
          <a:xfrm>
            <a:off x="643320" y="3043080"/>
            <a:ext cx="3516840" cy="3063960"/>
          </a:xfrm>
          <a:prstGeom prst="rect">
            <a:avLst/>
          </a:prstGeom>
          <a:noFill/>
          <a:ln w="0">
            <a:noFill/>
          </a:ln>
        </p:spPr>
        <p:txBody>
          <a:bodyPr lIns="90000" tIns="45000" rIns="90000" bIns="45000" anchor="t">
            <a:normAutofit fontScale="98000" lnSpcReduction="10000"/>
          </a:bodyPr>
          <a:lstStyle/>
          <a:p>
            <a:pPr>
              <a:lnSpc>
                <a:spcPct val="100000"/>
              </a:lnSpc>
              <a:spcBef>
                <a:spcPts val="1199"/>
              </a:spcBef>
              <a:spcAft>
                <a:spcPts val="201"/>
              </a:spcAft>
              <a:buNone/>
              <a:tabLst>
                <a:tab pos="0" algn="l"/>
              </a:tabLst>
            </a:pPr>
            <a:r>
              <a:rPr lang="en-US" sz="1800" b="0" strike="noStrike" spc="-1" dirty="0">
                <a:solidFill>
                  <a:srgbClr val="FFFFFF"/>
                </a:solidFill>
                <a:latin typeface="Calibri"/>
              </a:rPr>
              <a:t>Este </a:t>
            </a:r>
            <a:r>
              <a:rPr lang="en-US" sz="1800" b="0" strike="noStrike" spc="-1" dirty="0" err="1">
                <a:solidFill>
                  <a:srgbClr val="FFFFFF"/>
                </a:solidFill>
                <a:latin typeface="Calibri"/>
              </a:rPr>
              <a:t>es</a:t>
            </a:r>
            <a:r>
              <a:rPr lang="en-US" sz="1800" b="0" strike="noStrike" spc="-1" dirty="0">
                <a:solidFill>
                  <a:srgbClr val="FFFFFF"/>
                </a:solidFill>
                <a:latin typeface="Calibri"/>
              </a:rPr>
              <a:t> el </a:t>
            </a:r>
            <a:r>
              <a:rPr lang="en-US" sz="1800" b="0" strike="noStrike" spc="-1" dirty="0" err="1">
                <a:solidFill>
                  <a:srgbClr val="FFFFFF"/>
                </a:solidFill>
                <a:latin typeface="Calibri"/>
              </a:rPr>
              <a:t>flujograma</a:t>
            </a:r>
            <a:r>
              <a:rPr lang="en-US" sz="1800" b="0" strike="noStrike" spc="-1" dirty="0">
                <a:solidFill>
                  <a:srgbClr val="FFFFFF"/>
                </a:solidFill>
                <a:latin typeface="Calibri"/>
              </a:rPr>
              <a:t> de </a:t>
            </a:r>
            <a:r>
              <a:rPr lang="en-US" sz="1800" b="0" strike="noStrike" spc="-1" dirty="0" err="1">
                <a:solidFill>
                  <a:srgbClr val="FFFFFF"/>
                </a:solidFill>
                <a:latin typeface="Calibri"/>
              </a:rPr>
              <a:t>procesos</a:t>
            </a:r>
            <a:r>
              <a:rPr lang="en-US" sz="1800" b="0" strike="noStrike" spc="-1" dirty="0">
                <a:solidFill>
                  <a:srgbClr val="FFFFFF"/>
                </a:solidFill>
                <a:latin typeface="Calibri"/>
              </a:rPr>
              <a:t> a </a:t>
            </a:r>
            <a:r>
              <a:rPr lang="en-US" sz="1800" b="0" strike="noStrike" spc="-1" dirty="0" err="1">
                <a:solidFill>
                  <a:srgbClr val="FFFFFF"/>
                </a:solidFill>
                <a:latin typeface="Calibri"/>
              </a:rPr>
              <a:t>bajo</a:t>
            </a:r>
            <a:r>
              <a:rPr lang="en-US" sz="1800" b="0" strike="noStrike" spc="-1" dirty="0">
                <a:solidFill>
                  <a:srgbClr val="FFFFFF"/>
                </a:solidFill>
                <a:latin typeface="Calibri"/>
              </a:rPr>
              <a:t> de </a:t>
            </a:r>
            <a:r>
              <a:rPr lang="en-US" sz="1800" b="0" strike="noStrike" spc="-1" dirty="0" err="1">
                <a:solidFill>
                  <a:srgbClr val="FFFFFF"/>
                </a:solidFill>
                <a:latin typeface="Calibri"/>
              </a:rPr>
              <a:t>nivel</a:t>
            </a:r>
            <a:r>
              <a:rPr lang="en-US" sz="1800" b="0" strike="noStrike" spc="-1" dirty="0">
                <a:solidFill>
                  <a:srgbClr val="FFFFFF"/>
                </a:solidFill>
                <a:latin typeface="Calibri"/>
              </a:rPr>
              <a:t> </a:t>
            </a:r>
            <a:r>
              <a:rPr lang="en-US" sz="1800" b="0" strike="noStrike" spc="-1" dirty="0" err="1">
                <a:solidFill>
                  <a:srgbClr val="FFFFFF"/>
                </a:solidFill>
                <a:latin typeface="Calibri"/>
              </a:rPr>
              <a:t>que</a:t>
            </a:r>
            <a:r>
              <a:rPr lang="en-US" sz="1800" b="0" strike="noStrike" spc="-1" dirty="0">
                <a:solidFill>
                  <a:srgbClr val="FFFFFF"/>
                </a:solidFill>
                <a:latin typeface="Calibri"/>
              </a:rPr>
              <a:t> </a:t>
            </a:r>
            <a:r>
              <a:rPr lang="en-US" sz="1800" b="0" strike="noStrike" spc="-1" dirty="0" err="1">
                <a:solidFill>
                  <a:srgbClr val="FFFFFF"/>
                </a:solidFill>
                <a:latin typeface="Calibri"/>
              </a:rPr>
              <a:t>sigue</a:t>
            </a:r>
            <a:r>
              <a:rPr lang="en-US" sz="1800" b="0" strike="noStrike" spc="-1" dirty="0">
                <a:solidFill>
                  <a:srgbClr val="FFFFFF"/>
                </a:solidFill>
                <a:latin typeface="Calibri"/>
              </a:rPr>
              <a:t> el </a:t>
            </a:r>
            <a:r>
              <a:rPr lang="en-US" sz="1800" b="0" strike="noStrike" spc="-1" dirty="0" err="1">
                <a:solidFill>
                  <a:srgbClr val="FFFFFF"/>
                </a:solidFill>
                <a:latin typeface="Calibri"/>
              </a:rPr>
              <a:t>programa</a:t>
            </a:r>
            <a:r>
              <a:rPr lang="en-US" sz="1800" b="0" strike="noStrike" spc="-1" dirty="0">
                <a:solidFill>
                  <a:srgbClr val="FFFFFF"/>
                </a:solidFill>
                <a:latin typeface="Calibri"/>
              </a:rPr>
              <a:t>, </a:t>
            </a:r>
            <a:r>
              <a:rPr lang="en-US" sz="1800" b="0" strike="noStrike" spc="-1" dirty="0" err="1">
                <a:solidFill>
                  <a:srgbClr val="FFFFFF"/>
                </a:solidFill>
                <a:latin typeface="Calibri"/>
              </a:rPr>
              <a:t>como</a:t>
            </a:r>
            <a:r>
              <a:rPr lang="en-US" sz="1800" b="0" strike="noStrike" spc="-1" dirty="0">
                <a:solidFill>
                  <a:srgbClr val="FFFFFF"/>
                </a:solidFill>
                <a:latin typeface="Calibri"/>
              </a:rPr>
              <a:t> </a:t>
            </a:r>
            <a:r>
              <a:rPr lang="en-US" sz="1800" b="0" strike="noStrike" spc="-1" dirty="0" err="1">
                <a:solidFill>
                  <a:srgbClr val="FFFFFF"/>
                </a:solidFill>
                <a:latin typeface="Calibri"/>
              </a:rPr>
              <a:t>mejoras</a:t>
            </a:r>
            <a:r>
              <a:rPr lang="en-US" sz="1800" b="0" strike="noStrike" spc="-1" dirty="0">
                <a:solidFill>
                  <a:srgbClr val="FFFFFF"/>
                </a:solidFill>
                <a:latin typeface="Calibri"/>
              </a:rPr>
              <a:t> se </a:t>
            </a:r>
            <a:r>
              <a:rPr lang="en-US" sz="1800" b="0" strike="noStrike" spc="-1" dirty="0" err="1">
                <a:solidFill>
                  <a:srgbClr val="FFFFFF"/>
                </a:solidFill>
                <a:latin typeface="Calibri"/>
              </a:rPr>
              <a:t>estuviendo</a:t>
            </a:r>
            <a:r>
              <a:rPr lang="en-US" sz="1800" b="0" strike="noStrike" spc="-1" dirty="0">
                <a:solidFill>
                  <a:srgbClr val="FFFFFF"/>
                </a:solidFill>
                <a:latin typeface="Calibri"/>
              </a:rPr>
              <a:t> </a:t>
            </a:r>
            <a:r>
              <a:rPr lang="en-US" sz="1800" b="0" strike="noStrike" spc="-1" dirty="0" err="1">
                <a:solidFill>
                  <a:srgbClr val="FFFFFF"/>
                </a:solidFill>
                <a:latin typeface="Calibri"/>
              </a:rPr>
              <a:t>previendo</a:t>
            </a:r>
            <a:r>
              <a:rPr lang="en-US" sz="1800" b="0" strike="noStrike" spc="-1" dirty="0">
                <a:solidFill>
                  <a:srgbClr val="FFFFFF"/>
                </a:solidFill>
                <a:latin typeface="Calibri"/>
              </a:rPr>
              <a:t> </a:t>
            </a:r>
            <a:r>
              <a:rPr lang="en-US" sz="1800" b="0" strike="noStrike" spc="-1" dirty="0" err="1">
                <a:solidFill>
                  <a:srgbClr val="FFFFFF"/>
                </a:solidFill>
                <a:latin typeface="Calibri"/>
              </a:rPr>
              <a:t>mensajes</a:t>
            </a:r>
            <a:r>
              <a:rPr lang="en-US" sz="1800" b="0" strike="noStrike" spc="-1" dirty="0">
                <a:solidFill>
                  <a:srgbClr val="FFFFFF"/>
                </a:solidFill>
                <a:latin typeface="Calibri"/>
              </a:rPr>
              <a:t> de </a:t>
            </a:r>
            <a:r>
              <a:rPr lang="en-US" sz="1800" b="0" strike="noStrike" spc="-1" dirty="0" err="1">
                <a:solidFill>
                  <a:srgbClr val="FFFFFF"/>
                </a:solidFill>
                <a:latin typeface="Calibri"/>
              </a:rPr>
              <a:t>validacion</a:t>
            </a:r>
            <a:r>
              <a:rPr lang="en-US" sz="1800" b="0" strike="noStrike" spc="-1" dirty="0">
                <a:solidFill>
                  <a:srgbClr val="FFFFFF"/>
                </a:solidFill>
                <a:latin typeface="Calibri"/>
              </a:rPr>
              <a:t> </a:t>
            </a:r>
            <a:r>
              <a:rPr lang="en-US" sz="1800" b="0" strike="noStrike" spc="-1" dirty="0" err="1">
                <a:solidFill>
                  <a:srgbClr val="FFFFFF"/>
                </a:solidFill>
                <a:latin typeface="Calibri"/>
              </a:rPr>
              <a:t>por</a:t>
            </a:r>
            <a:r>
              <a:rPr lang="en-US" sz="1800" b="0" strike="noStrike" spc="-1" dirty="0">
                <a:solidFill>
                  <a:srgbClr val="FFFFFF"/>
                </a:solidFill>
                <a:latin typeface="Calibri"/>
              </a:rPr>
              <a:t> </a:t>
            </a:r>
            <a:r>
              <a:rPr lang="en-US" sz="1800" b="0" strike="noStrike" spc="-1" dirty="0" err="1">
                <a:solidFill>
                  <a:srgbClr val="FFFFFF"/>
                </a:solidFill>
                <a:latin typeface="Calibri"/>
              </a:rPr>
              <a:t>cada</a:t>
            </a:r>
            <a:r>
              <a:rPr lang="en-US" sz="1800" b="0" strike="noStrike" spc="-1" dirty="0">
                <a:solidFill>
                  <a:srgbClr val="FFFFFF"/>
                </a:solidFill>
                <a:latin typeface="Calibri"/>
              </a:rPr>
              <a:t> campo hacienda </a:t>
            </a:r>
            <a:r>
              <a:rPr lang="en-US" sz="1800" b="0" strike="noStrike" spc="-1" dirty="0" err="1">
                <a:solidFill>
                  <a:srgbClr val="FFFFFF"/>
                </a:solidFill>
                <a:latin typeface="Calibri"/>
              </a:rPr>
              <a:t>que</a:t>
            </a:r>
            <a:r>
              <a:rPr lang="en-US" sz="1800" b="0" strike="noStrike" spc="-1" dirty="0">
                <a:solidFill>
                  <a:srgbClr val="FFFFFF"/>
                </a:solidFill>
                <a:latin typeface="Calibri"/>
              </a:rPr>
              <a:t> el </a:t>
            </a:r>
            <a:r>
              <a:rPr lang="en-US" sz="1800" b="0" strike="noStrike" spc="-1" dirty="0" err="1">
                <a:solidFill>
                  <a:srgbClr val="FFFFFF"/>
                </a:solidFill>
                <a:latin typeface="Calibri"/>
              </a:rPr>
              <a:t>codigo</a:t>
            </a:r>
            <a:r>
              <a:rPr lang="en-US" sz="1800" b="0" strike="noStrike" spc="-1" dirty="0">
                <a:solidFill>
                  <a:srgbClr val="FFFFFF"/>
                </a:solidFill>
                <a:latin typeface="Calibri"/>
              </a:rPr>
              <a:t> sea mas </a:t>
            </a:r>
            <a:r>
              <a:rPr lang="en-US" sz="1800" b="0" strike="noStrike" spc="-1" dirty="0" err="1">
                <a:solidFill>
                  <a:srgbClr val="FFFFFF"/>
                </a:solidFill>
                <a:latin typeface="Calibri"/>
              </a:rPr>
              <a:t>amigable</a:t>
            </a:r>
            <a:r>
              <a:rPr lang="en-US" sz="1800" b="0" strike="noStrike" spc="-1" dirty="0">
                <a:solidFill>
                  <a:srgbClr val="FFFFFF"/>
                </a:solidFill>
                <a:latin typeface="Calibri"/>
              </a:rPr>
              <a:t> con el </a:t>
            </a:r>
            <a:r>
              <a:rPr lang="en-US" sz="1800" b="0" strike="noStrike" spc="-1" dirty="0" err="1">
                <a:solidFill>
                  <a:srgbClr val="FFFFFF"/>
                </a:solidFill>
                <a:latin typeface="Calibri"/>
              </a:rPr>
              <a:t>usuario</a:t>
            </a:r>
            <a:r>
              <a:rPr lang="en-US" sz="1800" b="0" strike="noStrike" spc="-1" dirty="0">
                <a:solidFill>
                  <a:srgbClr val="FFFFFF"/>
                </a:solidFill>
                <a:latin typeface="Calibri"/>
              </a:rPr>
              <a:t> en </a:t>
            </a:r>
            <a:r>
              <a:rPr lang="en-US" sz="1800" b="0" strike="noStrike" spc="-1" dirty="0" err="1">
                <a:solidFill>
                  <a:srgbClr val="FFFFFF"/>
                </a:solidFill>
                <a:latin typeface="Calibri"/>
              </a:rPr>
              <a:t>caso</a:t>
            </a:r>
            <a:r>
              <a:rPr lang="en-US" sz="1800" b="0" strike="noStrike" spc="-1" dirty="0">
                <a:solidFill>
                  <a:srgbClr val="FFFFFF"/>
                </a:solidFill>
                <a:latin typeface="Calibri"/>
              </a:rPr>
              <a:t> de </a:t>
            </a:r>
            <a:r>
              <a:rPr lang="en-US" sz="1800" b="0" strike="noStrike" spc="-1" dirty="0" err="1">
                <a:solidFill>
                  <a:srgbClr val="FFFFFF"/>
                </a:solidFill>
                <a:latin typeface="Calibri"/>
              </a:rPr>
              <a:t>que</a:t>
            </a:r>
            <a:r>
              <a:rPr lang="en-US" sz="1800" b="0" strike="noStrike" spc="-1" dirty="0">
                <a:solidFill>
                  <a:srgbClr val="FFFFFF"/>
                </a:solidFill>
                <a:latin typeface="Calibri"/>
              </a:rPr>
              <a:t> </a:t>
            </a:r>
            <a:r>
              <a:rPr lang="en-US" sz="1800" b="0" strike="noStrike" spc="-1" dirty="0" err="1">
                <a:solidFill>
                  <a:srgbClr val="FFFFFF"/>
                </a:solidFill>
                <a:latin typeface="Calibri"/>
              </a:rPr>
              <a:t>cometa</a:t>
            </a:r>
            <a:r>
              <a:rPr lang="en-US" sz="1800" b="0" strike="noStrike" spc="-1" dirty="0">
                <a:solidFill>
                  <a:srgbClr val="FFFFFF"/>
                </a:solidFill>
                <a:latin typeface="Calibri"/>
              </a:rPr>
              <a:t> un error </a:t>
            </a:r>
            <a:r>
              <a:rPr lang="en-US" sz="1800" b="0" strike="noStrike" spc="-1" dirty="0" err="1">
                <a:solidFill>
                  <a:srgbClr val="FFFFFF"/>
                </a:solidFill>
                <a:latin typeface="Calibri"/>
              </a:rPr>
              <a:t>involuntario</a:t>
            </a:r>
            <a:r>
              <a:rPr lang="en-US" sz="1800" b="0" strike="noStrike" spc="-1" dirty="0">
                <a:solidFill>
                  <a:srgbClr val="FFFFFF"/>
                </a:solidFill>
                <a:latin typeface="Calibri"/>
              </a:rPr>
              <a:t> y se </a:t>
            </a:r>
            <a:r>
              <a:rPr lang="en-US" sz="1800" b="0" strike="noStrike" spc="-1" dirty="0" err="1">
                <a:solidFill>
                  <a:srgbClr val="FFFFFF"/>
                </a:solidFill>
                <a:latin typeface="Calibri"/>
              </a:rPr>
              <a:t>agrego</a:t>
            </a:r>
            <a:r>
              <a:rPr lang="en-US" sz="1800" b="0" strike="noStrike" spc="-1" dirty="0">
                <a:solidFill>
                  <a:srgbClr val="FFFFFF"/>
                </a:solidFill>
                <a:latin typeface="Calibri"/>
              </a:rPr>
              <a:t> al </a:t>
            </a:r>
            <a:r>
              <a:rPr lang="en-US" sz="1800" b="0" strike="noStrike" spc="-1" dirty="0" err="1">
                <a:solidFill>
                  <a:srgbClr val="FFFFFF"/>
                </a:solidFill>
                <a:latin typeface="Calibri"/>
              </a:rPr>
              <a:t>inicio</a:t>
            </a:r>
            <a:r>
              <a:rPr lang="en-US" sz="1800" b="0" strike="noStrike" spc="-1" dirty="0">
                <a:solidFill>
                  <a:srgbClr val="FFFFFF"/>
                </a:solidFill>
                <a:latin typeface="Calibri"/>
              </a:rPr>
              <a:t> un menu en </a:t>
            </a:r>
            <a:r>
              <a:rPr lang="en-US" sz="1800" b="0" strike="noStrike" spc="-1" dirty="0" err="1">
                <a:solidFill>
                  <a:srgbClr val="FFFFFF"/>
                </a:solidFill>
                <a:latin typeface="Calibri"/>
              </a:rPr>
              <a:t>caso</a:t>
            </a:r>
            <a:r>
              <a:rPr lang="en-US" sz="1800" b="0" strike="noStrike" spc="-1" dirty="0">
                <a:solidFill>
                  <a:srgbClr val="FFFFFF"/>
                </a:solidFill>
                <a:latin typeface="Calibri"/>
              </a:rPr>
              <a:t> de </a:t>
            </a:r>
            <a:r>
              <a:rPr lang="en-US" sz="1800" b="0" strike="noStrike" spc="-1" dirty="0" err="1">
                <a:solidFill>
                  <a:srgbClr val="FFFFFF"/>
                </a:solidFill>
                <a:latin typeface="Calibri"/>
              </a:rPr>
              <a:t>que</a:t>
            </a:r>
            <a:r>
              <a:rPr lang="en-US" sz="1800" b="0" strike="noStrike" spc="-1" dirty="0">
                <a:solidFill>
                  <a:srgbClr val="FFFFFF"/>
                </a:solidFill>
                <a:latin typeface="Calibri"/>
              </a:rPr>
              <a:t> el </a:t>
            </a:r>
            <a:r>
              <a:rPr lang="en-US" sz="1800" b="0" strike="noStrike" spc="-1" dirty="0" err="1">
                <a:solidFill>
                  <a:srgbClr val="FFFFFF"/>
                </a:solidFill>
                <a:latin typeface="Calibri"/>
              </a:rPr>
              <a:t>usuario</a:t>
            </a:r>
            <a:r>
              <a:rPr lang="en-US" sz="1800" b="0" strike="noStrike" spc="-1" dirty="0">
                <a:solidFill>
                  <a:srgbClr val="FFFFFF"/>
                </a:solidFill>
                <a:latin typeface="Calibri"/>
              </a:rPr>
              <a:t> </a:t>
            </a:r>
            <a:r>
              <a:rPr lang="en-US" sz="1800" b="0" strike="noStrike" spc="-1" dirty="0" err="1">
                <a:solidFill>
                  <a:srgbClr val="FFFFFF"/>
                </a:solidFill>
                <a:latin typeface="Calibri"/>
              </a:rPr>
              <a:t>quiera</a:t>
            </a:r>
            <a:r>
              <a:rPr lang="en-US" sz="1800" b="0" strike="noStrike" spc="-1" dirty="0">
                <a:solidFill>
                  <a:srgbClr val="FFFFFF"/>
                </a:solidFill>
                <a:latin typeface="Calibri"/>
              </a:rPr>
              <a:t> </a:t>
            </a:r>
            <a:r>
              <a:rPr lang="en-US" sz="1800" b="0" strike="noStrike" spc="-1" dirty="0" err="1">
                <a:solidFill>
                  <a:srgbClr val="FFFFFF"/>
                </a:solidFill>
                <a:latin typeface="Calibri"/>
              </a:rPr>
              <a:t>cargar</a:t>
            </a:r>
            <a:r>
              <a:rPr lang="en-US" sz="1800" b="0" strike="noStrike" spc="-1" dirty="0">
                <a:solidFill>
                  <a:srgbClr val="FFFFFF"/>
                </a:solidFill>
                <a:latin typeface="Calibri"/>
              </a:rPr>
              <a:t> mas </a:t>
            </a:r>
            <a:r>
              <a:rPr lang="en-US" sz="1800" b="0" strike="noStrike" spc="-1" dirty="0" err="1">
                <a:solidFill>
                  <a:srgbClr val="FFFFFF"/>
                </a:solidFill>
                <a:latin typeface="Calibri"/>
              </a:rPr>
              <a:t>productos</a:t>
            </a:r>
            <a:r>
              <a:rPr lang="en-US" sz="1800" b="0" strike="noStrike" spc="-1" dirty="0">
                <a:solidFill>
                  <a:srgbClr val="FFFFFF"/>
                </a:solidFill>
                <a:latin typeface="Calibri"/>
              </a:rPr>
              <a:t> o </a:t>
            </a:r>
            <a:r>
              <a:rPr lang="en-US" sz="1800" b="0" strike="noStrike" spc="-1" dirty="0" err="1">
                <a:solidFill>
                  <a:srgbClr val="FFFFFF"/>
                </a:solidFill>
                <a:latin typeface="Calibri"/>
              </a:rPr>
              <a:t>salir</a:t>
            </a:r>
            <a:r>
              <a:rPr lang="en-US" sz="1800" b="0" strike="noStrike" spc="-1" dirty="0">
                <a:solidFill>
                  <a:srgbClr val="FFFFFF"/>
                </a:solidFill>
                <a:latin typeface="Calibri"/>
              </a:rPr>
              <a:t>.</a:t>
            </a:r>
            <a:endParaRPr lang="es-MX" sz="1800" b="0" strike="noStrike" spc="-1" dirty="0">
              <a:latin typeface="Arial"/>
            </a:endParaRPr>
          </a:p>
        </p:txBody>
      </p:sp>
      <p:sp>
        <p:nvSpPr>
          <p:cNvPr id="491" name="PlaceHolder 3"/>
          <p:cNvSpPr>
            <a:spLocks noGrp="1"/>
          </p:cNvSpPr>
          <p:nvPr>
            <p:ph type="dt" idx="46"/>
          </p:nvPr>
        </p:nvSpPr>
        <p:spPr>
          <a:xfrm>
            <a:off x="643320" y="6446520"/>
            <a:ext cx="3516840" cy="364320"/>
          </a:xfrm>
          <a:prstGeom prst="rect">
            <a:avLst/>
          </a:prstGeom>
          <a:noFill/>
          <a:ln w="0">
            <a:noFill/>
          </a:ln>
        </p:spPr>
        <p:txBody>
          <a:bodyPr lIns="90000" tIns="45000" rIns="90000" bIns="45000" anchor="ctr">
            <a:normAutofit/>
          </a:bodyPr>
          <a:lstStyle>
            <a:lvl1pPr>
              <a:lnSpc>
                <a:spcPct val="100000"/>
              </a:lnSpc>
              <a:spcAft>
                <a:spcPts val="601"/>
              </a:spcAft>
              <a:buNone/>
              <a:defRPr lang="en-US" sz="900" b="0" strike="noStrike" spc="-1">
                <a:solidFill>
                  <a:srgbClr val="FFFFFF"/>
                </a:solidFill>
                <a:latin typeface="Calibri"/>
              </a:defRPr>
            </a:lvl1pPr>
          </a:lstStyle>
          <a:p>
            <a:pPr>
              <a:lnSpc>
                <a:spcPct val="100000"/>
              </a:lnSpc>
              <a:spcAft>
                <a:spcPts val="601"/>
              </a:spcAft>
              <a:buNone/>
            </a:pPr>
            <a:r>
              <a:rPr lang="en-US" sz="900" b="0" strike="noStrike" spc="-1">
                <a:solidFill>
                  <a:srgbClr val="FFFFFF"/>
                </a:solidFill>
                <a:latin typeface="Calibri"/>
              </a:rPr>
              <a:t>2023</a:t>
            </a:r>
            <a:endParaRPr lang="es-MX" sz="900" b="0" strike="noStrike" spc="-1">
              <a:latin typeface="Times New Roman"/>
            </a:endParaRPr>
          </a:p>
        </p:txBody>
      </p:sp>
      <p:sp>
        <p:nvSpPr>
          <p:cNvPr id="492" name="PlaceHolder 4"/>
          <p:cNvSpPr>
            <a:spLocks noGrp="1"/>
          </p:cNvSpPr>
          <p:nvPr>
            <p:ph type="ftr" idx="47"/>
          </p:nvPr>
        </p:nvSpPr>
        <p:spPr>
          <a:xfrm>
            <a:off x="5459040" y="6446520"/>
            <a:ext cx="5333400" cy="364320"/>
          </a:xfrm>
          <a:prstGeom prst="rect">
            <a:avLst/>
          </a:prstGeom>
          <a:noFill/>
          <a:ln w="0">
            <a:noFill/>
          </a:ln>
        </p:spPr>
        <p:txBody>
          <a:bodyPr lIns="90000" tIns="45000" rIns="90000" bIns="45000" anchor="ctr">
            <a:normAutofit/>
          </a:bodyPr>
          <a:lstStyle>
            <a:lvl1pPr>
              <a:lnSpc>
                <a:spcPct val="100000"/>
              </a:lnSpc>
              <a:spcAft>
                <a:spcPts val="601"/>
              </a:spcAft>
              <a:buNone/>
              <a:defRPr lang="en-US" sz="900" b="0" strike="noStrike" cap="all" spc="-1">
                <a:solidFill>
                  <a:srgbClr val="344068"/>
                </a:solidFill>
                <a:latin typeface="Calibri"/>
              </a:defRPr>
            </a:lvl1pPr>
          </a:lstStyle>
          <a:p>
            <a:pPr>
              <a:lnSpc>
                <a:spcPct val="100000"/>
              </a:lnSpc>
              <a:spcAft>
                <a:spcPts val="601"/>
              </a:spcAft>
              <a:buNone/>
            </a:pPr>
            <a:r>
              <a:rPr lang="en-US" sz="900" b="0" strike="noStrike" cap="all" spc="-1">
                <a:solidFill>
                  <a:srgbClr val="344068"/>
                </a:solidFill>
                <a:latin typeface="Calibri"/>
              </a:rPr>
              <a:t>Trabajo autonomo II – programacion I</a:t>
            </a:r>
            <a:endParaRPr lang="es-MX" sz="900" b="0" strike="noStrike" spc="-1">
              <a:latin typeface="Times New Roman"/>
            </a:endParaRPr>
          </a:p>
        </p:txBody>
      </p:sp>
      <p:sp>
        <p:nvSpPr>
          <p:cNvPr id="493" name="PlaceHolder 5"/>
          <p:cNvSpPr>
            <a:spLocks noGrp="1"/>
          </p:cNvSpPr>
          <p:nvPr>
            <p:ph type="sldNum" idx="48"/>
          </p:nvPr>
        </p:nvSpPr>
        <p:spPr>
          <a:xfrm>
            <a:off x="10993680" y="6446880"/>
            <a:ext cx="779400" cy="364320"/>
          </a:xfrm>
          <a:prstGeom prst="rect">
            <a:avLst/>
          </a:prstGeom>
          <a:noFill/>
          <a:ln w="0">
            <a:noFill/>
          </a:ln>
        </p:spPr>
        <p:txBody>
          <a:bodyPr lIns="90000" tIns="45000" rIns="90000" bIns="45000" anchor="ctr">
            <a:normAutofit/>
          </a:bodyPr>
          <a:lstStyle>
            <a:lvl1pPr>
              <a:lnSpc>
                <a:spcPct val="100000"/>
              </a:lnSpc>
              <a:spcAft>
                <a:spcPts val="601"/>
              </a:spcAft>
              <a:buNone/>
              <a:defRPr lang="en-US" sz="1050" b="0" strike="noStrike" spc="-1">
                <a:solidFill>
                  <a:srgbClr val="344068"/>
                </a:solidFill>
                <a:latin typeface="Calibri"/>
              </a:defRPr>
            </a:lvl1pPr>
          </a:lstStyle>
          <a:p>
            <a:pPr>
              <a:lnSpc>
                <a:spcPct val="100000"/>
              </a:lnSpc>
              <a:spcAft>
                <a:spcPts val="601"/>
              </a:spcAft>
              <a:buNone/>
            </a:pPr>
            <a:fld id="{3427729A-E624-47C7-B101-EFB4DB03586C}" type="slidenum">
              <a:rPr lang="en-US" sz="1050" b="0" strike="noStrike" spc="-1">
                <a:solidFill>
                  <a:srgbClr val="344068"/>
                </a:solidFill>
                <a:latin typeface="Calibri"/>
              </a:rPr>
              <a:t>9</a:t>
            </a:fld>
            <a:endParaRPr lang="es-MX" sz="1050" b="0" strike="noStrike" spc="-1">
              <a:latin typeface="Times New Roman"/>
            </a:endParaRPr>
          </a:p>
        </p:txBody>
      </p:sp>
      <p:pic>
        <p:nvPicPr>
          <p:cNvPr id="494" name="Picture 27"/>
          <p:cNvPicPr/>
          <p:nvPr/>
        </p:nvPicPr>
        <p:blipFill>
          <a:blip r:embed="rId3"/>
          <a:stretch/>
        </p:blipFill>
        <p:spPr>
          <a:xfrm>
            <a:off x="9719280" y="46080"/>
            <a:ext cx="2053440" cy="61452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{D7D5CA45-F246-48C4-B52D-2A869E788D09}tf22581678_win32</Template>
  <TotalTime>2125</TotalTime>
  <Words>1047</Words>
  <Application>Microsoft Office PowerPoint</Application>
  <PresentationFormat>Panorámica</PresentationFormat>
  <Paragraphs>105</Paragraphs>
  <Slides>21</Slides>
  <Notes>0</Notes>
  <HiddenSlides>0</HiddenSlides>
  <MMClips>0</MMClips>
  <ScaleCrop>false</ScaleCrop>
  <HeadingPairs>
    <vt:vector size="6" baseType="variant">
      <vt:variant>
        <vt:lpstr>Fuentes usadas</vt:lpstr>
      </vt:variant>
      <vt:variant>
        <vt:i4>6</vt:i4>
      </vt:variant>
      <vt:variant>
        <vt:lpstr>Tema</vt:lpstr>
      </vt:variant>
      <vt:variant>
        <vt:i4>10</vt:i4>
      </vt:variant>
      <vt:variant>
        <vt:lpstr>Títulos de diapositiva</vt:lpstr>
      </vt:variant>
      <vt:variant>
        <vt:i4>21</vt:i4>
      </vt:variant>
    </vt:vector>
  </HeadingPairs>
  <TitlesOfParts>
    <vt:vector size="37" baseType="lpstr">
      <vt:lpstr>Arial</vt:lpstr>
      <vt:lpstr>Calibri</vt:lpstr>
      <vt:lpstr>Calibri 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Catastro de Productos y Calculo de Impuestos</vt:lpstr>
      <vt:lpstr>El equipo</vt:lpstr>
      <vt:lpstr>Introducción</vt:lpstr>
      <vt:lpstr>Objetivo General </vt:lpstr>
      <vt:lpstr>Nuestros Cinco Objetivos Específicos</vt:lpstr>
      <vt:lpstr>Nuestro Alcance</vt:lpstr>
      <vt:lpstr>Paso 1: Solicitar la carga  de los datos del producto al usuario </vt:lpstr>
      <vt:lpstr>Experiencia del Usuario a nivel funcional</vt:lpstr>
      <vt:lpstr>Flujograma de Procesos</vt:lpstr>
      <vt:lpstr>Según las encuestas realizadas para el MITIC por First Análisis y Estudios : PYMES</vt:lpstr>
      <vt:lpstr>Cronología de actividades </vt:lpstr>
      <vt:lpstr>Presentación de PowerPoint</vt:lpstr>
      <vt:lpstr>Funciones del código </vt:lpstr>
      <vt:lpstr>Código del Proyecto – Análisis de Datos  </vt:lpstr>
      <vt:lpstr>Vista previa de datos</vt:lpstr>
      <vt:lpstr>Presentación de PowerPoint</vt:lpstr>
      <vt:lpstr>Presentación de PowerPoint</vt:lpstr>
      <vt:lpstr>Manejo de Repositorio – GitHub Desktop</vt:lpstr>
      <vt:lpstr>Recursos Utilizados </vt:lpstr>
      <vt:lpstr>Conclusión</vt:lpstr>
      <vt:lpstr>Consultas?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Catastro de Productos y Calculo de Impuestos</dc:title>
  <dc:subject/>
  <dc:creator>steve grac</dc:creator>
  <dc:description/>
  <cp:lastModifiedBy>Steven Ayala</cp:lastModifiedBy>
  <cp:revision>22</cp:revision>
  <dcterms:created xsi:type="dcterms:W3CDTF">2023-10-29T13:26:52Z</dcterms:created>
  <dcterms:modified xsi:type="dcterms:W3CDTF">2023-12-18T22:47:23Z</dcterms:modified>
  <dc:language>es-MX</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PresentationFormat">
    <vt:lpwstr>Panorámica</vt:lpwstr>
  </property>
  <property fmtid="{D5CDD505-2E9C-101B-9397-08002B2CF9AE}" pid="4" name="Slides">
    <vt:i4>12</vt:i4>
  </property>
</Properties>
</file>